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6" r:id="rId2"/>
    <p:sldId id="261" r:id="rId3"/>
    <p:sldId id="260" r:id="rId4"/>
    <p:sldId id="268" r:id="rId5"/>
    <p:sldId id="272" r:id="rId6"/>
    <p:sldId id="285" r:id="rId7"/>
    <p:sldId id="289" r:id="rId8"/>
    <p:sldId id="271" r:id="rId9"/>
    <p:sldId id="288" r:id="rId10"/>
    <p:sldId id="284" r:id="rId11"/>
    <p:sldId id="270" r:id="rId12"/>
    <p:sldId id="283" r:id="rId13"/>
    <p:sldId id="279" r:id="rId14"/>
    <p:sldId id="287" r:id="rId15"/>
    <p:sldId id="274" r:id="rId16"/>
    <p:sldId id="267"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24" userDrawn="1">
          <p15:clr>
            <a:srgbClr val="A4A3A4"/>
          </p15:clr>
        </p15:guide>
        <p15:guide id="6" pos="5110" userDrawn="1">
          <p15:clr>
            <a:srgbClr val="A4A3A4"/>
          </p15:clr>
        </p15:guide>
        <p15:guide id="7" orient="horz" pos="1752"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7D454"/>
    <a:srgbClr val="FF7C81"/>
    <a:srgbClr val="33CECE"/>
    <a:srgbClr val="D8D557"/>
    <a:srgbClr val="F6F7F7"/>
    <a:srgbClr val="9BC2DF"/>
    <a:srgbClr val="A6CAEE"/>
    <a:srgbClr val="CCCC33"/>
    <a:srgbClr val="FFC8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542" autoAdjust="0"/>
  </p:normalViewPr>
  <p:slideViewPr>
    <p:cSldViewPr snapToGrid="0" showGuides="1">
      <p:cViewPr varScale="1">
        <p:scale>
          <a:sx n="70" d="100"/>
          <a:sy n="70" d="100"/>
        </p:scale>
        <p:origin x="1166" y="62"/>
      </p:cViewPr>
      <p:guideLst>
        <p:guide orient="horz" pos="4224"/>
        <p:guide pos="5110"/>
        <p:guide orient="horz" pos="175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p:scale>
          <a:sx n="66" d="100"/>
          <a:sy n="66" d="100"/>
        </p:scale>
        <p:origin x="2322" y="-31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4BE96E-66E5-4AE0-97D7-7FDAD5BCA6DB}" type="datetimeFigureOut">
              <a:rPr lang="zh-CN" altLang="en-US" smtClean="0"/>
              <a:t>2018/4/27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71971-2C66-405E-A74D-7E371BACBA1C}" type="slidenum">
              <a:rPr lang="zh-CN" altLang="en-US" smtClean="0"/>
              <a:t>‹#›</a:t>
            </a:fld>
            <a:endParaRPr lang="zh-CN" altLang="en-US"/>
          </a:p>
        </p:txBody>
      </p:sp>
    </p:spTree>
    <p:extLst>
      <p:ext uri="{BB962C8B-B14F-4D97-AF65-F5344CB8AC3E}">
        <p14:creationId xmlns:p14="http://schemas.microsoft.com/office/powerpoint/2010/main" val="1133137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1</a:t>
            </a:fld>
            <a:endParaRPr lang="zh-CN" altLang="en-US"/>
          </a:p>
        </p:txBody>
      </p:sp>
    </p:spTree>
    <p:extLst>
      <p:ext uri="{BB962C8B-B14F-4D97-AF65-F5344CB8AC3E}">
        <p14:creationId xmlns:p14="http://schemas.microsoft.com/office/powerpoint/2010/main" val="3180921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项目管理</a:t>
            </a:r>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10</a:t>
            </a:fld>
            <a:endParaRPr lang="zh-CN" altLang="en-US"/>
          </a:p>
        </p:txBody>
      </p:sp>
    </p:spTree>
    <p:extLst>
      <p:ext uri="{BB962C8B-B14F-4D97-AF65-F5344CB8AC3E}">
        <p14:creationId xmlns:p14="http://schemas.microsoft.com/office/powerpoint/2010/main" val="1334926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不定时汇报，当某人完成其当前阶段的任务时，主动汇报给项目管理者</a:t>
            </a:r>
            <a:r>
              <a:rPr lang="en-US" altLang="zh-CN" dirty="0" smtClean="0"/>
              <a:t>,</a:t>
            </a:r>
            <a:r>
              <a:rPr lang="zh-CN" altLang="en-US" dirty="0" smtClean="0"/>
              <a:t>这样可以使项目管理者更好的把握项目进度</a:t>
            </a:r>
            <a:endParaRPr lang="en-US" altLang="zh-CN" dirty="0" smtClean="0"/>
          </a:p>
          <a:p>
            <a:r>
              <a:rPr lang="en-US" altLang="zh-CN" dirty="0" smtClean="0"/>
              <a:t>2.</a:t>
            </a:r>
            <a:r>
              <a:rPr lang="zh-CN" altLang="en-US" dirty="0" smtClean="0"/>
              <a:t>定期会议，每两个星期我们会进行一次项目对接，确保前端后端接口开发一致</a:t>
            </a:r>
            <a:endParaRPr lang="en-US" altLang="zh-CN" dirty="0" smtClean="0"/>
          </a:p>
          <a:p>
            <a:r>
              <a:rPr lang="en-US" altLang="zh-CN" dirty="0" smtClean="0"/>
              <a:t>3.</a:t>
            </a:r>
            <a:r>
              <a:rPr lang="zh-CN" altLang="en-US" dirty="0" smtClean="0"/>
              <a:t>适度调配，每两个人之间可以进行项目任务的适度分担</a:t>
            </a:r>
            <a:endParaRPr lang="en-US" altLang="zh-CN" dirty="0" smtClean="0"/>
          </a:p>
          <a:p>
            <a:r>
              <a:rPr lang="zh-CN" altLang="en-US" dirty="0" smtClean="0"/>
              <a:t>这个是我们后期加入的管理计划，因为我们发现在学校的这个环境下适度的调配而非严格的规矩会取得更好的效果</a:t>
            </a:r>
            <a:endParaRPr lang="en-US" altLang="zh-CN" dirty="0" smtClean="0"/>
          </a:p>
          <a:p>
            <a:r>
              <a:rPr lang="en-US" altLang="zh-CN" dirty="0" smtClean="0"/>
              <a:t>4.</a:t>
            </a:r>
            <a:r>
              <a:rPr lang="zh-CN" altLang="en-US" dirty="0" smtClean="0"/>
              <a:t>验收，也就是最后的项目整合和适配，由四个人分别完成。确保项目成型。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11</a:t>
            </a:fld>
            <a:endParaRPr lang="zh-CN" altLang="en-US"/>
          </a:p>
        </p:txBody>
      </p:sp>
    </p:spTree>
    <p:extLst>
      <p:ext uri="{BB962C8B-B14F-4D97-AF65-F5344CB8AC3E}">
        <p14:creationId xmlns:p14="http://schemas.microsoft.com/office/powerpoint/2010/main" val="389676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项目管理工具 微软的</a:t>
            </a:r>
            <a:r>
              <a:rPr lang="en-US" altLang="zh-CN" dirty="0" smtClean="0"/>
              <a:t>project</a:t>
            </a:r>
          </a:p>
          <a:p>
            <a:r>
              <a:rPr lang="zh-CN" altLang="en-US" dirty="0" smtClean="0"/>
              <a:t>开始的时候我们做了一张甘特图，也就是这张</a:t>
            </a:r>
            <a:endParaRPr lang="en-US" altLang="zh-CN" dirty="0" smtClean="0"/>
          </a:p>
          <a:p>
            <a:r>
              <a:rPr lang="zh-CN" altLang="en-US" dirty="0" smtClean="0"/>
              <a:t>想的是前端和后端串行开发</a:t>
            </a:r>
            <a:endParaRPr lang="en-US" altLang="zh-CN" dirty="0" smtClean="0"/>
          </a:p>
          <a:p>
            <a:r>
              <a:rPr lang="zh-CN" altLang="en-US" dirty="0" smtClean="0"/>
              <a:t>但是经过我们的讨论之后发现其实前后端互不影响，所以我们选择了并行开发，重新制作了甘特图</a:t>
            </a:r>
            <a:endParaRPr lang="en-US" altLang="zh-CN" dirty="0" smtClean="0"/>
          </a:p>
          <a:p>
            <a:r>
              <a:rPr lang="zh-CN" altLang="en-US" dirty="0" smtClean="0"/>
              <a:t>变成了这个样子，这样每个人的时间可以合理的分配，不至于忙手忙脚</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12</a:t>
            </a:fld>
            <a:endParaRPr lang="zh-CN" altLang="en-US"/>
          </a:p>
        </p:txBody>
      </p:sp>
    </p:spTree>
    <p:extLst>
      <p:ext uri="{BB962C8B-B14F-4D97-AF65-F5344CB8AC3E}">
        <p14:creationId xmlns:p14="http://schemas.microsoft.com/office/powerpoint/2010/main" val="3185199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开始是最困难的时候，因为我们不知道做什么，怎么做，只能一点一点的摸索，查资料</a:t>
            </a:r>
            <a:endParaRPr lang="en-US" altLang="zh-CN" dirty="0" smtClean="0"/>
          </a:p>
          <a:p>
            <a:r>
              <a:rPr lang="zh-CN" altLang="en-US" dirty="0" smtClean="0"/>
              <a:t>过程是进展最快的时候，我们顺利的完成了中期的各项工作，因为没什么困难</a:t>
            </a:r>
            <a:endParaRPr lang="en-US" altLang="zh-CN" dirty="0" smtClean="0"/>
          </a:p>
          <a:p>
            <a:r>
              <a:rPr lang="zh-CN" altLang="en-US" dirty="0" smtClean="0"/>
              <a:t>但是在中期的时候因为客户更改了提交时间，我们在项目上做了一定的改动，将登陆和注册界面合并到了一起，减少了工作量</a:t>
            </a:r>
            <a:endParaRPr lang="en-US" altLang="zh-CN" dirty="0" smtClean="0"/>
          </a:p>
          <a:p>
            <a:r>
              <a:rPr lang="zh-CN" altLang="en-US" dirty="0" smtClean="0"/>
              <a:t>后期又开始进度缓慢，因为需要大量的调试和改进，包括手机尺寸的适配，业务逻辑的完善</a:t>
            </a:r>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13</a:t>
            </a:fld>
            <a:endParaRPr lang="zh-CN" altLang="en-US"/>
          </a:p>
        </p:txBody>
      </p:sp>
    </p:spTree>
    <p:extLst>
      <p:ext uri="{BB962C8B-B14F-4D97-AF65-F5344CB8AC3E}">
        <p14:creationId xmlns:p14="http://schemas.microsoft.com/office/powerpoint/2010/main" val="1210696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71971-2C66-405E-A74D-7E371BACBA1C}" type="slidenum">
              <a:rPr lang="zh-CN" altLang="en-US" smtClean="0"/>
              <a:t>14</a:t>
            </a:fld>
            <a:endParaRPr lang="zh-CN" altLang="en-US"/>
          </a:p>
        </p:txBody>
      </p:sp>
    </p:spTree>
    <p:extLst>
      <p:ext uri="{BB962C8B-B14F-4D97-AF65-F5344CB8AC3E}">
        <p14:creationId xmlns:p14="http://schemas.microsoft.com/office/powerpoint/2010/main" val="4165465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p:txBody>
          <a:bodyPr/>
          <a:lstStyle/>
          <a:p>
            <a:fld id="{4AE1D939-3E60-4063-B05E-56844F97CE60}" type="slidenum">
              <a:rPr lang="zh-CN" altLang="en-US" smtClean="0"/>
              <a:t>15</a:t>
            </a:fld>
            <a:endParaRPr lang="zh-CN" altLang="en-US"/>
          </a:p>
        </p:txBody>
      </p:sp>
      <p:sp>
        <p:nvSpPr>
          <p:cNvPr id="5" name="备注占位符 4"/>
          <p:cNvSpPr>
            <a:spLocks noGrp="1"/>
          </p:cNvSpPr>
          <p:nvPr>
            <p:ph type="body" sz="quarter" idx="11"/>
          </p:nvPr>
        </p:nvSpPr>
        <p:spPr/>
        <p:txBody>
          <a:bodyPr/>
          <a:lstStyle/>
          <a:p>
            <a:r>
              <a:rPr lang="zh-CN" altLang="en-US" dirty="0" smtClean="0"/>
              <a:t>一个完美的项目需要四点</a:t>
            </a:r>
            <a:endParaRPr lang="en-US" altLang="zh-CN" dirty="0" smtClean="0"/>
          </a:p>
          <a:p>
            <a:r>
              <a:rPr lang="en-US" altLang="zh-CN" dirty="0" smtClean="0"/>
              <a:t>1.</a:t>
            </a:r>
            <a:r>
              <a:rPr lang="zh-CN" altLang="en-US" dirty="0" smtClean="0"/>
              <a:t>时间和技术支持，其实说白了也就是成本问题，时间成本和用人成本，总体来说成本越高做的项目也就越好</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合理的项目计划，知人善用，合理分配，才能使项目</a:t>
            </a:r>
            <a:endParaRPr lang="en-US" altLang="zh-CN" dirty="0" smtClean="0"/>
          </a:p>
          <a:p>
            <a:r>
              <a:rPr lang="en-US" altLang="zh-CN" dirty="0" smtClean="0"/>
              <a:t>3.</a:t>
            </a:r>
            <a:r>
              <a:rPr lang="zh-CN" altLang="en-US" dirty="0" smtClean="0"/>
              <a:t>适时的调整，只有在项目中适时调配，才能发挥成员的最大能动性，得到最好的效果</a:t>
            </a:r>
            <a:endParaRPr lang="zh-CN" altLang="en-US" dirty="0"/>
          </a:p>
        </p:txBody>
      </p:sp>
    </p:spTree>
    <p:extLst>
      <p:ext uri="{BB962C8B-B14F-4D97-AF65-F5344CB8AC3E}">
        <p14:creationId xmlns:p14="http://schemas.microsoft.com/office/powerpoint/2010/main" val="9618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16</a:t>
            </a:fld>
            <a:endParaRPr lang="zh-CN" altLang="en-US"/>
          </a:p>
        </p:txBody>
      </p:sp>
    </p:spTree>
    <p:extLst>
      <p:ext uri="{BB962C8B-B14F-4D97-AF65-F5344CB8AC3E}">
        <p14:creationId xmlns:p14="http://schemas.microsoft.com/office/powerpoint/2010/main" val="707552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团队成员介绍</a:t>
            </a:r>
            <a:endParaRPr lang="en-US" altLang="zh-CN" dirty="0" smtClean="0"/>
          </a:p>
          <a:p>
            <a:r>
              <a:rPr lang="zh-CN" altLang="en-US" dirty="0" smtClean="0"/>
              <a:t>项目展示</a:t>
            </a:r>
            <a:endParaRPr lang="en-US" altLang="zh-CN" dirty="0" smtClean="0"/>
          </a:p>
          <a:p>
            <a:r>
              <a:rPr lang="zh-CN" altLang="en-US" dirty="0" smtClean="0"/>
              <a:t>项目管理</a:t>
            </a:r>
            <a:endParaRPr lang="en-US" altLang="zh-CN" dirty="0" smtClean="0"/>
          </a:p>
          <a:p>
            <a:r>
              <a:rPr lang="zh-CN" altLang="en-US" dirty="0" smtClean="0"/>
              <a:t>总结</a:t>
            </a:r>
            <a:endParaRPr lang="en-US" altLang="zh-CN" dirty="0" smtClean="0"/>
          </a:p>
        </p:txBody>
      </p:sp>
      <p:sp>
        <p:nvSpPr>
          <p:cNvPr id="4" name="灯片编号占位符 3"/>
          <p:cNvSpPr>
            <a:spLocks noGrp="1"/>
          </p:cNvSpPr>
          <p:nvPr>
            <p:ph type="sldNum" sz="quarter" idx="10"/>
          </p:nvPr>
        </p:nvSpPr>
        <p:spPr/>
        <p:txBody>
          <a:bodyPr/>
          <a:lstStyle/>
          <a:p>
            <a:fld id="{C3271971-2C66-405E-A74D-7E371BACBA1C}" type="slidenum">
              <a:rPr lang="zh-CN" altLang="en-US" smtClean="0"/>
              <a:t>2</a:t>
            </a:fld>
            <a:endParaRPr lang="zh-CN" altLang="en-US"/>
          </a:p>
        </p:txBody>
      </p:sp>
    </p:spTree>
    <p:extLst>
      <p:ext uri="{BB962C8B-B14F-4D97-AF65-F5344CB8AC3E}">
        <p14:creationId xmlns:p14="http://schemas.microsoft.com/office/powerpoint/2010/main" val="718761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团队成员介绍</a:t>
            </a:r>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3</a:t>
            </a:fld>
            <a:endParaRPr lang="zh-CN" altLang="en-US"/>
          </a:p>
        </p:txBody>
      </p:sp>
    </p:spTree>
    <p:extLst>
      <p:ext uri="{BB962C8B-B14F-4D97-AF65-F5344CB8AC3E}">
        <p14:creationId xmlns:p14="http://schemas.microsoft.com/office/powerpoint/2010/main" val="839467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清一色的大小伙子</a:t>
            </a:r>
            <a:endParaRPr lang="en-US" altLang="zh-CN" dirty="0" smtClean="0"/>
          </a:p>
          <a:p>
            <a:r>
              <a:rPr lang="zh-CN" altLang="en-US" dirty="0" smtClean="0"/>
              <a:t>我们来自同一个寝室，我们在一起学习工作生活，这也是一个小团队的优势，有</a:t>
            </a:r>
            <a:r>
              <a:rPr lang="en-US" altLang="zh-CN" dirty="0" smtClean="0"/>
              <a:t>24</a:t>
            </a:r>
            <a:r>
              <a:rPr lang="zh-CN" altLang="en-US" dirty="0" smtClean="0"/>
              <a:t>小时不间断地沟通和交流</a:t>
            </a:r>
            <a:endParaRPr lang="en-US" altLang="zh-CN" dirty="0" smtClean="0"/>
          </a:p>
          <a:p>
            <a:r>
              <a:rPr lang="zh-CN" altLang="en-US" dirty="0" smtClean="0"/>
              <a:t>所以我们的职责明确，任务清晰，没有吵架</a:t>
            </a:r>
            <a:endParaRPr lang="en-US" altLang="zh-CN" dirty="0" smtClean="0"/>
          </a:p>
          <a:p>
            <a:r>
              <a:rPr lang="zh-CN" altLang="en-US" dirty="0" smtClean="0"/>
              <a:t>杨拓是我们团队的文职人员，负责前后端接口的交恰，标准的制定，和文档写作等</a:t>
            </a:r>
            <a:endParaRPr lang="en-US" altLang="zh-CN" dirty="0" smtClean="0"/>
          </a:p>
          <a:p>
            <a:r>
              <a:rPr lang="zh-CN" altLang="en-US" dirty="0" smtClean="0"/>
              <a:t>夏崇珺和牛庆历是我们团队的前端开发人员，他们两个具有高于我们宿舍平均水平的审美标准</a:t>
            </a:r>
            <a:endParaRPr lang="en-US" altLang="zh-CN" dirty="0" smtClean="0"/>
          </a:p>
          <a:p>
            <a:r>
              <a:rPr lang="zh-CN" altLang="en-US" dirty="0" smtClean="0"/>
              <a:t>石昊和我负责后端逻辑处理</a:t>
            </a:r>
            <a:endParaRPr lang="en-US" altLang="zh-CN" dirty="0" smtClean="0"/>
          </a:p>
          <a:p>
            <a:endParaRPr lang="en-US" altLang="zh-CN" dirty="0" smtClean="0"/>
          </a:p>
          <a:p>
            <a:r>
              <a:rPr lang="zh-CN" altLang="en-US" dirty="0" smtClean="0"/>
              <a:t>介绍各个人个职责</a:t>
            </a:r>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4</a:t>
            </a:fld>
            <a:endParaRPr lang="zh-CN" altLang="en-US"/>
          </a:p>
        </p:txBody>
      </p:sp>
    </p:spTree>
    <p:extLst>
      <p:ext uri="{BB962C8B-B14F-4D97-AF65-F5344CB8AC3E}">
        <p14:creationId xmlns:p14="http://schemas.microsoft.com/office/powerpoint/2010/main" val="3621345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我们如何分配我们的工作</a:t>
            </a:r>
            <a:endParaRPr lang="en-US" altLang="zh-CN" dirty="0" smtClean="0"/>
          </a:p>
          <a:p>
            <a:r>
              <a:rPr lang="zh-CN" altLang="en-US" dirty="0" smtClean="0"/>
              <a:t>分工之前我们做了一些必要的准备，以达到合理分工的目的</a:t>
            </a:r>
            <a:endParaRPr lang="en-US" altLang="zh-CN" dirty="0" smtClean="0"/>
          </a:p>
          <a:p>
            <a:r>
              <a:rPr lang="en-US" altLang="zh-CN" dirty="0" smtClean="0"/>
              <a:t>1</a:t>
            </a:r>
            <a:r>
              <a:rPr lang="zh-CN" altLang="en-US" dirty="0" smtClean="0"/>
              <a:t>查找大量资料 这个过程决定了我们要做什么，学什么，从何处入手，讨论并有一个大体的任务框架</a:t>
            </a:r>
            <a:endParaRPr lang="en-US" altLang="zh-CN" dirty="0" smtClean="0"/>
          </a:p>
          <a:p>
            <a:r>
              <a:rPr lang="en-US" altLang="zh-CN" dirty="0" smtClean="0"/>
              <a:t>2</a:t>
            </a:r>
            <a:r>
              <a:rPr lang="zh-CN" altLang="en-US" dirty="0" smtClean="0"/>
              <a:t>我们各自认领了我们的任务，首先是以兴趣为主要参考标准，包括可能你对这方面感兴趣，想学习一下，或者你对这方面有过基础，可以更好的开发等等，按照自己的需求领取任务</a:t>
            </a:r>
            <a:endParaRPr lang="en-US" altLang="zh-CN" dirty="0" smtClean="0"/>
          </a:p>
          <a:p>
            <a:r>
              <a:rPr lang="en-US" altLang="zh-CN" dirty="0" smtClean="0"/>
              <a:t>3</a:t>
            </a:r>
            <a:r>
              <a:rPr lang="zh-CN" altLang="en-US" dirty="0" smtClean="0"/>
              <a:t>任务调整，自由领取的任务当然不可能是任务分配最完美的方案，于是我们经过进一步的讨论做了更确切的方案制定</a:t>
            </a:r>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5</a:t>
            </a:fld>
            <a:endParaRPr lang="zh-CN" altLang="en-US"/>
          </a:p>
        </p:txBody>
      </p:sp>
    </p:spTree>
    <p:extLst>
      <p:ext uri="{BB962C8B-B14F-4D97-AF65-F5344CB8AC3E}">
        <p14:creationId xmlns:p14="http://schemas.microsoft.com/office/powerpoint/2010/main" val="169417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项目展示</a:t>
            </a:r>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6</a:t>
            </a:fld>
            <a:endParaRPr lang="zh-CN" altLang="en-US"/>
          </a:p>
        </p:txBody>
      </p:sp>
    </p:spTree>
    <p:extLst>
      <p:ext uri="{BB962C8B-B14F-4D97-AF65-F5344CB8AC3E}">
        <p14:creationId xmlns:p14="http://schemas.microsoft.com/office/powerpoint/2010/main" val="119401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这个是我们</a:t>
            </a:r>
            <a:r>
              <a:rPr lang="en-US" altLang="zh-CN" dirty="0" smtClean="0"/>
              <a:t>app</a:t>
            </a:r>
            <a:r>
              <a:rPr lang="zh-CN" altLang="en-US" dirty="0" smtClean="0"/>
              <a:t>的桌面图标</a:t>
            </a:r>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7</a:t>
            </a:fld>
            <a:endParaRPr lang="zh-CN" altLang="en-US"/>
          </a:p>
        </p:txBody>
      </p:sp>
    </p:spTree>
    <p:extLst>
      <p:ext uri="{BB962C8B-B14F-4D97-AF65-F5344CB8AC3E}">
        <p14:creationId xmlns:p14="http://schemas.microsoft.com/office/powerpoint/2010/main" val="240066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写日记 增删查改</a:t>
            </a:r>
            <a:endParaRPr lang="en-US" altLang="zh-CN" dirty="0" smtClean="0"/>
          </a:p>
          <a:p>
            <a:r>
              <a:rPr lang="zh-CN" altLang="en-US" dirty="0" smtClean="0"/>
              <a:t>另一个是联网功能</a:t>
            </a:r>
            <a:endParaRPr lang="en-US" altLang="zh-CN" dirty="0" smtClean="0"/>
          </a:p>
          <a:p>
            <a:r>
              <a:rPr lang="zh-CN" altLang="en-US" dirty="0" smtClean="0"/>
              <a:t>这是我们为</a:t>
            </a:r>
            <a:r>
              <a:rPr lang="en-US" altLang="zh-CN" dirty="0" smtClean="0"/>
              <a:t>app</a:t>
            </a:r>
            <a:r>
              <a:rPr lang="zh-CN" altLang="en-US" dirty="0" smtClean="0"/>
              <a:t>的后续开发而设计的一个功能，因为现在是网络时代，网络的功能十分强大</a:t>
            </a:r>
            <a:endParaRPr lang="en-US" altLang="zh-CN" dirty="0" smtClean="0"/>
          </a:p>
          <a:p>
            <a:r>
              <a:rPr lang="zh-CN" altLang="en-US" dirty="0" smtClean="0"/>
              <a:t>可以云端存储，防止数据丢失，可以多终端查询，可以</a:t>
            </a:r>
            <a:r>
              <a:rPr lang="en-US" altLang="zh-CN" dirty="0" err="1" smtClean="0"/>
              <a:t>yu</a:t>
            </a:r>
            <a:r>
              <a:rPr lang="zh-CN" altLang="en-US" dirty="0" smtClean="0"/>
              <a:t>好友分享查看你的记录</a:t>
            </a:r>
            <a:endParaRPr lang="en-US" altLang="zh-CN" dirty="0" smtClean="0"/>
          </a:p>
          <a:p>
            <a:r>
              <a:rPr lang="zh-CN" altLang="en-US" dirty="0" smtClean="0"/>
              <a:t>如果做出一个成熟的产品的话</a:t>
            </a:r>
            <a:endParaRPr lang="en-US" altLang="zh-CN" dirty="0" smtClean="0"/>
          </a:p>
          <a:p>
            <a:r>
              <a:rPr lang="zh-CN" altLang="en-US" dirty="0" smtClean="0"/>
              <a:t>因为经费和时间调整，我们并没有实现这个功能</a:t>
            </a:r>
            <a:endParaRPr lang="en-US" altLang="zh-CN" dirty="0" smtClean="0"/>
          </a:p>
          <a:p>
            <a:r>
              <a:rPr lang="zh-CN" altLang="en-US" dirty="0" smtClean="0"/>
              <a:t>一个是租用服务器需要花钱，另一个我们没有足够的时间和精力再去学习制作后端服务器的内容</a:t>
            </a:r>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8</a:t>
            </a:fld>
            <a:endParaRPr lang="zh-CN" altLang="en-US"/>
          </a:p>
        </p:txBody>
      </p:sp>
    </p:spTree>
    <p:extLst>
      <p:ext uri="{BB962C8B-B14F-4D97-AF65-F5344CB8AC3E}">
        <p14:creationId xmlns:p14="http://schemas.microsoft.com/office/powerpoint/2010/main" val="2809772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保护隐私，只有输入用户名和密码才能登入日记界面</a:t>
            </a:r>
            <a:r>
              <a:rPr lang="en-US" altLang="zh-CN" dirty="0" smtClean="0"/>
              <a:t>,</a:t>
            </a:r>
            <a:r>
              <a:rPr lang="zh-CN" altLang="en-US" dirty="0" smtClean="0"/>
              <a:t>每个用户一个数据库，安全性高</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它十分小巧，虽然我们写了</a:t>
            </a:r>
            <a:r>
              <a:rPr lang="en-US" altLang="zh-CN" dirty="0" smtClean="0"/>
              <a:t>2600</a:t>
            </a:r>
            <a:r>
              <a:rPr lang="zh-CN" altLang="en-US" dirty="0" smtClean="0"/>
              <a:t>行代码，原因如下，但它只有</a:t>
            </a:r>
            <a:r>
              <a:rPr lang="en-US" altLang="zh-CN" dirty="0" smtClean="0"/>
              <a:t>1.8M</a:t>
            </a:r>
            <a:r>
              <a:rPr lang="zh-CN" altLang="en-US" dirty="0" smtClean="0"/>
              <a:t>，便于安装和卸载，不会占用很大的内存空间</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这也是我们比较得意的，或者最有优势的的一个地方，我们的软件健壮性很高，这个下面会讲到，但同时也做了很多的优化，才能使它的体积轻巧灵活</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适配性强 我们做了大量的适配调整，业务逻辑完整，以使它适用于现在市场上的主流安卓机型 包括</a:t>
            </a:r>
            <a:r>
              <a:rPr lang="en-US" altLang="zh-CN" dirty="0" smtClean="0"/>
              <a:t>3.5</a:t>
            </a:r>
            <a:r>
              <a:rPr lang="zh-CN" altLang="en-US" dirty="0" smtClean="0"/>
              <a:t>寸，</a:t>
            </a:r>
            <a:r>
              <a:rPr lang="en-US" altLang="zh-CN" dirty="0" smtClean="0"/>
              <a:t>4</a:t>
            </a:r>
            <a:r>
              <a:rPr lang="zh-CN" altLang="en-US" dirty="0" smtClean="0"/>
              <a:t>寸，</a:t>
            </a:r>
            <a:r>
              <a:rPr lang="en-US" altLang="zh-CN" dirty="0" smtClean="0"/>
              <a:t>4.7</a:t>
            </a:r>
            <a:r>
              <a:rPr lang="zh-CN" altLang="en-US" dirty="0" smtClean="0"/>
              <a:t>寸，</a:t>
            </a:r>
            <a:r>
              <a:rPr lang="en-US" altLang="zh-CN" dirty="0" smtClean="0"/>
              <a:t>5</a:t>
            </a:r>
            <a:r>
              <a:rPr lang="zh-CN" altLang="en-US" dirty="0" smtClean="0"/>
              <a:t>寸，</a:t>
            </a:r>
            <a:r>
              <a:rPr lang="en-US" altLang="zh-CN" dirty="0" smtClean="0"/>
              <a:t>5.5</a:t>
            </a:r>
            <a:r>
              <a:rPr lang="zh-CN" altLang="en-US" dirty="0" smtClean="0"/>
              <a:t>寸，</a:t>
            </a:r>
            <a:r>
              <a:rPr lang="en-US" altLang="zh-CN" dirty="0" smtClean="0"/>
              <a:t>6</a:t>
            </a:r>
            <a:r>
              <a:rPr lang="zh-CN" altLang="en-US" dirty="0" smtClean="0"/>
              <a:t>寸</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3271971-2C66-405E-A74D-7E371BACBA1C}" type="slidenum">
              <a:rPr lang="zh-CN" altLang="en-US" smtClean="0"/>
              <a:t>9</a:t>
            </a:fld>
            <a:endParaRPr lang="zh-CN" altLang="en-US"/>
          </a:p>
        </p:txBody>
      </p:sp>
    </p:spTree>
    <p:extLst>
      <p:ext uri="{BB962C8B-B14F-4D97-AF65-F5344CB8AC3E}">
        <p14:creationId xmlns:p14="http://schemas.microsoft.com/office/powerpoint/2010/main" val="3084390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D065918-C45C-46E3-971A-E05B32712711}" type="datetimeFigureOut">
              <a:rPr lang="zh-CN" altLang="en-US" smtClean="0"/>
              <a:t>2018/4/27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3AF99F-76E7-41BC-BC3B-28E0C2273351}" type="slidenum">
              <a:rPr lang="zh-CN" altLang="en-US" smtClean="0"/>
              <a:t>‹#›</a:t>
            </a:fld>
            <a:endParaRPr lang="zh-CN" altLang="en-US"/>
          </a:p>
        </p:txBody>
      </p:sp>
    </p:spTree>
    <p:extLst>
      <p:ext uri="{BB962C8B-B14F-4D97-AF65-F5344CB8AC3E}">
        <p14:creationId xmlns:p14="http://schemas.microsoft.com/office/powerpoint/2010/main" val="2180632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065918-C45C-46E3-971A-E05B32712711}" type="datetimeFigureOut">
              <a:rPr lang="zh-CN" altLang="en-US" smtClean="0"/>
              <a:t>2018/4/27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3AF99F-76E7-41BC-BC3B-28E0C2273351}" type="slidenum">
              <a:rPr lang="zh-CN" altLang="en-US" smtClean="0"/>
              <a:t>‹#›</a:t>
            </a:fld>
            <a:endParaRPr lang="zh-CN" altLang="en-US"/>
          </a:p>
        </p:txBody>
      </p:sp>
    </p:spTree>
    <p:extLst>
      <p:ext uri="{BB962C8B-B14F-4D97-AF65-F5344CB8AC3E}">
        <p14:creationId xmlns:p14="http://schemas.microsoft.com/office/powerpoint/2010/main" val="1788513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065918-C45C-46E3-971A-E05B32712711}" type="datetimeFigureOut">
              <a:rPr lang="zh-CN" altLang="en-US" smtClean="0"/>
              <a:t>2018/4/27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3AF99F-76E7-41BC-BC3B-28E0C2273351}" type="slidenum">
              <a:rPr lang="zh-CN" altLang="en-US" smtClean="0"/>
              <a:t>‹#›</a:t>
            </a:fld>
            <a:endParaRPr lang="zh-CN" altLang="en-US"/>
          </a:p>
        </p:txBody>
      </p:sp>
    </p:spTree>
    <p:extLst>
      <p:ext uri="{BB962C8B-B14F-4D97-AF65-F5344CB8AC3E}">
        <p14:creationId xmlns:p14="http://schemas.microsoft.com/office/powerpoint/2010/main" val="2556688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065918-C45C-46E3-971A-E05B32712711}" type="datetimeFigureOut">
              <a:rPr lang="zh-CN" altLang="en-US" smtClean="0"/>
              <a:t>2018/4/27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3AF99F-76E7-41BC-BC3B-28E0C2273351}" type="slidenum">
              <a:rPr lang="zh-CN" altLang="en-US" smtClean="0"/>
              <a:t>‹#›</a:t>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97642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D065918-C45C-46E3-971A-E05B32712711}" type="datetimeFigureOut">
              <a:rPr lang="zh-CN" altLang="en-US" smtClean="0"/>
              <a:t>2018/4/27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3AF99F-76E7-41BC-BC3B-28E0C2273351}" type="slidenum">
              <a:rPr lang="zh-CN" altLang="en-US" smtClean="0"/>
              <a:t>‹#›</a:t>
            </a:fld>
            <a:endParaRPr lang="zh-CN" altLang="en-US"/>
          </a:p>
        </p:txBody>
      </p:sp>
    </p:spTree>
    <p:extLst>
      <p:ext uri="{BB962C8B-B14F-4D97-AF65-F5344CB8AC3E}">
        <p14:creationId xmlns:p14="http://schemas.microsoft.com/office/powerpoint/2010/main" val="3006589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D065918-C45C-46E3-971A-E05B32712711}" type="datetimeFigureOut">
              <a:rPr lang="zh-CN" altLang="en-US" smtClean="0"/>
              <a:t>2018/4/27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3AF99F-76E7-41BC-BC3B-28E0C2273351}" type="slidenum">
              <a:rPr lang="zh-CN" altLang="en-US" smtClean="0"/>
              <a:t>‹#›</a:t>
            </a:fld>
            <a:endParaRPr lang="zh-CN" altLang="en-US"/>
          </a:p>
        </p:txBody>
      </p:sp>
    </p:spTree>
    <p:extLst>
      <p:ext uri="{BB962C8B-B14F-4D97-AF65-F5344CB8AC3E}">
        <p14:creationId xmlns:p14="http://schemas.microsoft.com/office/powerpoint/2010/main" val="254738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D065918-C45C-46E3-971A-E05B32712711}" type="datetimeFigureOut">
              <a:rPr lang="zh-CN" altLang="en-US" smtClean="0"/>
              <a:t>2018/4/27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3AF99F-76E7-41BC-BC3B-28E0C2273351}" type="slidenum">
              <a:rPr lang="zh-CN" altLang="en-US" smtClean="0"/>
              <a:t>‹#›</a:t>
            </a:fld>
            <a:endParaRPr lang="zh-CN" altLang="en-US"/>
          </a:p>
        </p:txBody>
      </p:sp>
    </p:spTree>
    <p:extLst>
      <p:ext uri="{BB962C8B-B14F-4D97-AF65-F5344CB8AC3E}">
        <p14:creationId xmlns:p14="http://schemas.microsoft.com/office/powerpoint/2010/main" val="2454208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D065918-C45C-46E3-971A-E05B32712711}" type="datetimeFigureOut">
              <a:rPr lang="zh-CN" altLang="en-US" smtClean="0"/>
              <a:t>2018/4/27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3AF99F-76E7-41BC-BC3B-28E0C2273351}" type="slidenum">
              <a:rPr lang="zh-CN" altLang="en-US" smtClean="0"/>
              <a:t>‹#›</a:t>
            </a:fld>
            <a:endParaRPr lang="zh-CN" altLang="en-US"/>
          </a:p>
        </p:txBody>
      </p:sp>
    </p:spTree>
    <p:extLst>
      <p:ext uri="{BB962C8B-B14F-4D97-AF65-F5344CB8AC3E}">
        <p14:creationId xmlns:p14="http://schemas.microsoft.com/office/powerpoint/2010/main" val="308338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065918-C45C-46E3-971A-E05B32712711}" type="datetimeFigureOut">
              <a:rPr lang="zh-CN" altLang="en-US" smtClean="0"/>
              <a:t>2018/4/27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3AF99F-76E7-41BC-BC3B-28E0C2273351}" type="slidenum">
              <a:rPr lang="zh-CN" altLang="en-US" smtClean="0"/>
              <a:t>‹#›</a:t>
            </a:fld>
            <a:endParaRPr lang="zh-CN" altLang="en-US"/>
          </a:p>
        </p:txBody>
      </p:sp>
    </p:spTree>
    <p:extLst>
      <p:ext uri="{BB962C8B-B14F-4D97-AF65-F5344CB8AC3E}">
        <p14:creationId xmlns:p14="http://schemas.microsoft.com/office/powerpoint/2010/main" val="3936351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D065918-C45C-46E3-971A-E05B32712711}" type="datetimeFigureOut">
              <a:rPr lang="zh-CN" altLang="en-US" smtClean="0"/>
              <a:t>2018/4/27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3AF99F-76E7-41BC-BC3B-28E0C2273351}" type="slidenum">
              <a:rPr lang="zh-CN" altLang="en-US" smtClean="0"/>
              <a:t>‹#›</a:t>
            </a:fld>
            <a:endParaRPr lang="zh-CN" altLang="en-US"/>
          </a:p>
        </p:txBody>
      </p:sp>
    </p:spTree>
    <p:extLst>
      <p:ext uri="{BB962C8B-B14F-4D97-AF65-F5344CB8AC3E}">
        <p14:creationId xmlns:p14="http://schemas.microsoft.com/office/powerpoint/2010/main" val="71515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D065918-C45C-46E3-971A-E05B32712711}" type="datetimeFigureOut">
              <a:rPr lang="zh-CN" altLang="en-US" smtClean="0"/>
              <a:t>2018/4/27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3AF99F-76E7-41BC-BC3B-28E0C2273351}" type="slidenum">
              <a:rPr lang="zh-CN" altLang="en-US" smtClean="0"/>
              <a:t>‹#›</a:t>
            </a:fld>
            <a:endParaRPr lang="zh-CN" altLang="en-US"/>
          </a:p>
        </p:txBody>
      </p:sp>
    </p:spTree>
    <p:extLst>
      <p:ext uri="{BB962C8B-B14F-4D97-AF65-F5344CB8AC3E}">
        <p14:creationId xmlns:p14="http://schemas.microsoft.com/office/powerpoint/2010/main" val="266379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65918-C45C-46E3-971A-E05B32712711}" type="datetimeFigureOut">
              <a:rPr lang="zh-CN" altLang="en-US" smtClean="0"/>
              <a:t>2018/4/27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3AF99F-76E7-41BC-BC3B-28E0C2273351}" type="slidenum">
              <a:rPr lang="zh-CN" altLang="en-US" smtClean="0"/>
              <a:t>‹#›</a:t>
            </a:fld>
            <a:endParaRPr lang="zh-CN" altLang="en-US"/>
          </a:p>
        </p:txBody>
      </p:sp>
    </p:spTree>
    <p:extLst>
      <p:ext uri="{BB962C8B-B14F-4D97-AF65-F5344CB8AC3E}">
        <p14:creationId xmlns:p14="http://schemas.microsoft.com/office/powerpoint/2010/main" val="2060435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rot="1320000">
            <a:off x="2742776" y="318743"/>
            <a:ext cx="7237052" cy="5305770"/>
            <a:chOff x="3404893" y="666070"/>
            <a:chExt cx="5374594" cy="4630173"/>
          </a:xfrm>
        </p:grpSpPr>
        <p:sp>
          <p:nvSpPr>
            <p:cNvPr id="2" name="等腰三角形 1"/>
            <p:cNvSpPr/>
            <p:nvPr/>
          </p:nvSpPr>
          <p:spPr>
            <a:xfrm>
              <a:off x="3466513" y="704830"/>
              <a:ext cx="5258974" cy="4533598"/>
            </a:xfrm>
            <a:prstGeom prst="triangl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6049620" y="666070"/>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404893" y="5188243"/>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671487" y="5188243"/>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4034971" y="1530614"/>
            <a:ext cx="4122058" cy="4122058"/>
            <a:chOff x="4034971" y="1530614"/>
            <a:chExt cx="4122058" cy="4122058"/>
          </a:xfrm>
        </p:grpSpPr>
        <p:sp>
          <p:nvSpPr>
            <p:cNvPr id="29" name="椭圆 28"/>
            <p:cNvSpPr/>
            <p:nvPr/>
          </p:nvSpPr>
          <p:spPr>
            <a:xfrm>
              <a:off x="4034971" y="1530614"/>
              <a:ext cx="4122058" cy="4122058"/>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201982" y="2405932"/>
              <a:ext cx="2017486" cy="1323439"/>
            </a:xfrm>
            <a:prstGeom prst="rect">
              <a:avLst/>
            </a:prstGeom>
            <a:noFill/>
          </p:spPr>
          <p:txBody>
            <a:bodyPr wrap="square" rtlCol="0">
              <a:spAutoFit/>
            </a:bodyPr>
            <a:lstStyle/>
            <a:p>
              <a:r>
                <a:rPr lang="en-US" altLang="zh-CN" sz="8000" dirty="0" smtClean="0">
                  <a:solidFill>
                    <a:schemeClr val="bg1"/>
                  </a:solidFill>
                  <a:latin typeface="Agency FB" panose="020B0503020202020204" pitchFamily="34" charset="0"/>
                </a:rPr>
                <a:t>2018</a:t>
              </a:r>
              <a:endParaRPr lang="zh-CN" altLang="en-US" sz="8000" dirty="0">
                <a:solidFill>
                  <a:schemeClr val="bg1"/>
                </a:solidFill>
                <a:latin typeface="Agency FB" panose="020B0503020202020204" pitchFamily="34" charset="0"/>
              </a:endParaRPr>
            </a:p>
          </p:txBody>
        </p:sp>
        <p:cxnSp>
          <p:nvCxnSpPr>
            <p:cNvPr id="27" name="直接连接符 26"/>
            <p:cNvCxnSpPr/>
            <p:nvPr/>
          </p:nvCxnSpPr>
          <p:spPr>
            <a:xfrm>
              <a:off x="4892994" y="3790381"/>
              <a:ext cx="23862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270458" y="3896511"/>
              <a:ext cx="3756046" cy="1200329"/>
            </a:xfrm>
            <a:prstGeom prst="rect">
              <a:avLst/>
            </a:prstGeom>
            <a:noFill/>
          </p:spPr>
          <p:txBody>
            <a:bodyPr wrap="square" rtlCol="0">
              <a:spAutoFit/>
            </a:bodyPr>
            <a:lstStyle/>
            <a:p>
              <a:r>
                <a:rPr lang="en-US" altLang="zh-CN" sz="7200" dirty="0" err="1" smtClean="0">
                  <a:solidFill>
                    <a:schemeClr val="bg1"/>
                  </a:solidFill>
                  <a:latin typeface="+mj-lt"/>
                  <a:ea typeface="方正兰亭粗黑_GBK" panose="02000000000000000000" pitchFamily="2" charset="-122"/>
                </a:rPr>
                <a:t>LockedDiary</a:t>
              </a:r>
              <a:endParaRPr lang="zh-CN" altLang="en-US" sz="7200" dirty="0">
                <a:solidFill>
                  <a:schemeClr val="bg1"/>
                </a:solidFill>
                <a:latin typeface="+mj-lt"/>
                <a:ea typeface="方正兰亭粗黑_GBK" panose="02000000000000000000" pitchFamily="2" charset="-122"/>
              </a:endParaRPr>
            </a:p>
          </p:txBody>
        </p:sp>
      </p:grpSp>
      <p:grpSp>
        <p:nvGrpSpPr>
          <p:cNvPr id="5" name="组合 4"/>
          <p:cNvGrpSpPr/>
          <p:nvPr/>
        </p:nvGrpSpPr>
        <p:grpSpPr>
          <a:xfrm>
            <a:off x="1032060" y="5022216"/>
            <a:ext cx="753746" cy="734645"/>
            <a:chOff x="1032060" y="5022216"/>
            <a:chExt cx="753746" cy="734645"/>
          </a:xfrm>
        </p:grpSpPr>
        <p:sp>
          <p:nvSpPr>
            <p:cNvPr id="42" name="等腰三角形 4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等腰三角形 43"/>
          <p:cNvSpPr/>
          <p:nvPr/>
        </p:nvSpPr>
        <p:spPr>
          <a:xfrm rot="16200000" flipH="1" flipV="1">
            <a:off x="10561436" y="2089522"/>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5400000" flipV="1">
            <a:off x="10835395" y="2837059"/>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20034423" flipH="1" flipV="1">
            <a:off x="10265617" y="3528425"/>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3050067" flipH="1" flipV="1">
            <a:off x="1101977" y="3288413"/>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704264" y="5495896"/>
            <a:ext cx="1588897" cy="830997"/>
          </a:xfrm>
          <a:prstGeom prst="rect">
            <a:avLst/>
          </a:prstGeom>
        </p:spPr>
        <p:txBody>
          <a:bodyPr wrap="none">
            <a:spAutoFit/>
          </a:bodyPr>
          <a:lstStyle/>
          <a:p>
            <a:r>
              <a:rPr lang="en-US" altLang="zh-CN" sz="4800" b="1" dirty="0">
                <a:solidFill>
                  <a:srgbClr val="FFFFFF"/>
                </a:solidFill>
                <a:latin typeface="+mj-lt"/>
              </a:rPr>
              <a:t>SKT</a:t>
            </a:r>
            <a:r>
              <a:rPr lang="zh-CN" altLang="en-US" sz="4800" b="1" dirty="0">
                <a:solidFill>
                  <a:srgbClr val="FFFFFF"/>
                </a:solidFill>
                <a:latin typeface="+mj-lt"/>
              </a:rPr>
              <a:t>队</a:t>
            </a:r>
          </a:p>
        </p:txBody>
      </p:sp>
    </p:spTree>
    <p:extLst>
      <p:ext uri="{BB962C8B-B14F-4D97-AF65-F5344CB8AC3E}">
        <p14:creationId xmlns:p14="http://schemas.microsoft.com/office/powerpoint/2010/main" val="3916908937"/>
      </p:ext>
    </p:extLst>
  </p:cSld>
  <p:clrMapOvr>
    <a:masterClrMapping/>
  </p:clrMapOvr>
  <mc:AlternateContent xmlns:mc="http://schemas.openxmlformats.org/markup-compatibility/2006" xmlns:p14="http://schemas.microsoft.com/office/powerpoint/2010/main">
    <mc:Choice Requires="p14">
      <p:transition spd="slow" p14:dur="1400" advTm="4000">
        <p14:ripp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250"/>
                                        <p:tgtEl>
                                          <p:spTgt spid="6"/>
                                        </p:tgtEl>
                                      </p:cBhvr>
                                    </p:animEffect>
                                  </p:childTnLst>
                                </p:cTn>
                              </p:par>
                            </p:childTnLst>
                          </p:cTn>
                        </p:par>
                        <p:par>
                          <p:cTn id="8" fill="hold">
                            <p:stCondLst>
                              <p:cond delay="1250"/>
                            </p:stCondLst>
                            <p:childTnLst>
                              <p:par>
                                <p:cTn id="9" presetID="49" presetClass="entr" presetSubtype="0" decel="10000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800" fill="hold"/>
                                        <p:tgtEl>
                                          <p:spTgt spid="4"/>
                                        </p:tgtEl>
                                        <p:attrNameLst>
                                          <p:attrName>ppt_w</p:attrName>
                                        </p:attrNameLst>
                                      </p:cBhvr>
                                      <p:tavLst>
                                        <p:tav tm="0">
                                          <p:val>
                                            <p:fltVal val="0"/>
                                          </p:val>
                                        </p:tav>
                                        <p:tav tm="100000">
                                          <p:val>
                                            <p:strVal val="#ppt_w"/>
                                          </p:val>
                                        </p:tav>
                                      </p:tavLst>
                                    </p:anim>
                                    <p:anim calcmode="lin" valueType="num">
                                      <p:cBhvr>
                                        <p:cTn id="12" dur="800" fill="hold"/>
                                        <p:tgtEl>
                                          <p:spTgt spid="4"/>
                                        </p:tgtEl>
                                        <p:attrNameLst>
                                          <p:attrName>ppt_h</p:attrName>
                                        </p:attrNameLst>
                                      </p:cBhvr>
                                      <p:tavLst>
                                        <p:tav tm="0">
                                          <p:val>
                                            <p:fltVal val="0"/>
                                          </p:val>
                                        </p:tav>
                                        <p:tav tm="100000">
                                          <p:val>
                                            <p:strVal val="#ppt_h"/>
                                          </p:val>
                                        </p:tav>
                                      </p:tavLst>
                                    </p:anim>
                                    <p:anim calcmode="lin" valueType="num">
                                      <p:cBhvr>
                                        <p:cTn id="13" dur="800" fill="hold"/>
                                        <p:tgtEl>
                                          <p:spTgt spid="4"/>
                                        </p:tgtEl>
                                        <p:attrNameLst>
                                          <p:attrName>style.rotation</p:attrName>
                                        </p:attrNameLst>
                                      </p:cBhvr>
                                      <p:tavLst>
                                        <p:tav tm="0">
                                          <p:val>
                                            <p:fltVal val="360"/>
                                          </p:val>
                                        </p:tav>
                                        <p:tav tm="100000">
                                          <p:val>
                                            <p:fltVal val="0"/>
                                          </p:val>
                                        </p:tav>
                                      </p:tavLst>
                                    </p:anim>
                                    <p:animEffect transition="in" filter="fade">
                                      <p:cBhvr>
                                        <p:cTn id="14" dur="800"/>
                                        <p:tgtEl>
                                          <p:spTgt spid="4"/>
                                        </p:tgtEl>
                                      </p:cBhvr>
                                    </p:animEffect>
                                  </p:childTnLst>
                                </p:cTn>
                              </p:par>
                            </p:childTnLst>
                          </p:cTn>
                        </p:par>
                        <p:par>
                          <p:cTn id="15" fill="hold">
                            <p:stCondLst>
                              <p:cond delay="2050"/>
                            </p:stCondLst>
                            <p:childTnLst>
                              <p:par>
                                <p:cTn id="16" presetID="49" presetClass="entr" presetSubtype="0" decel="10000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800" fill="hold"/>
                                        <p:tgtEl>
                                          <p:spTgt spid="44"/>
                                        </p:tgtEl>
                                        <p:attrNameLst>
                                          <p:attrName>ppt_w</p:attrName>
                                        </p:attrNameLst>
                                      </p:cBhvr>
                                      <p:tavLst>
                                        <p:tav tm="0">
                                          <p:val>
                                            <p:fltVal val="0"/>
                                          </p:val>
                                        </p:tav>
                                        <p:tav tm="100000">
                                          <p:val>
                                            <p:strVal val="#ppt_w"/>
                                          </p:val>
                                        </p:tav>
                                      </p:tavLst>
                                    </p:anim>
                                    <p:anim calcmode="lin" valueType="num">
                                      <p:cBhvr>
                                        <p:cTn id="19" dur="800" fill="hold"/>
                                        <p:tgtEl>
                                          <p:spTgt spid="44"/>
                                        </p:tgtEl>
                                        <p:attrNameLst>
                                          <p:attrName>ppt_h</p:attrName>
                                        </p:attrNameLst>
                                      </p:cBhvr>
                                      <p:tavLst>
                                        <p:tav tm="0">
                                          <p:val>
                                            <p:fltVal val="0"/>
                                          </p:val>
                                        </p:tav>
                                        <p:tav tm="100000">
                                          <p:val>
                                            <p:strVal val="#ppt_h"/>
                                          </p:val>
                                        </p:tav>
                                      </p:tavLst>
                                    </p:anim>
                                    <p:anim calcmode="lin" valueType="num">
                                      <p:cBhvr>
                                        <p:cTn id="20" dur="800" fill="hold"/>
                                        <p:tgtEl>
                                          <p:spTgt spid="44"/>
                                        </p:tgtEl>
                                        <p:attrNameLst>
                                          <p:attrName>style.rotation</p:attrName>
                                        </p:attrNameLst>
                                      </p:cBhvr>
                                      <p:tavLst>
                                        <p:tav tm="0">
                                          <p:val>
                                            <p:fltVal val="360"/>
                                          </p:val>
                                        </p:tav>
                                        <p:tav tm="100000">
                                          <p:val>
                                            <p:fltVal val="0"/>
                                          </p:val>
                                        </p:tav>
                                      </p:tavLst>
                                    </p:anim>
                                    <p:animEffect transition="in" filter="fade">
                                      <p:cBhvr>
                                        <p:cTn id="21" dur="800"/>
                                        <p:tgtEl>
                                          <p:spTgt spid="44"/>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p:cTn id="24" dur="800" fill="hold"/>
                                        <p:tgtEl>
                                          <p:spTgt spid="45"/>
                                        </p:tgtEl>
                                        <p:attrNameLst>
                                          <p:attrName>ppt_w</p:attrName>
                                        </p:attrNameLst>
                                      </p:cBhvr>
                                      <p:tavLst>
                                        <p:tav tm="0">
                                          <p:val>
                                            <p:fltVal val="0"/>
                                          </p:val>
                                        </p:tav>
                                        <p:tav tm="100000">
                                          <p:val>
                                            <p:strVal val="#ppt_w"/>
                                          </p:val>
                                        </p:tav>
                                      </p:tavLst>
                                    </p:anim>
                                    <p:anim calcmode="lin" valueType="num">
                                      <p:cBhvr>
                                        <p:cTn id="25" dur="800" fill="hold"/>
                                        <p:tgtEl>
                                          <p:spTgt spid="45"/>
                                        </p:tgtEl>
                                        <p:attrNameLst>
                                          <p:attrName>ppt_h</p:attrName>
                                        </p:attrNameLst>
                                      </p:cBhvr>
                                      <p:tavLst>
                                        <p:tav tm="0">
                                          <p:val>
                                            <p:fltVal val="0"/>
                                          </p:val>
                                        </p:tav>
                                        <p:tav tm="100000">
                                          <p:val>
                                            <p:strVal val="#ppt_h"/>
                                          </p:val>
                                        </p:tav>
                                      </p:tavLst>
                                    </p:anim>
                                    <p:anim calcmode="lin" valueType="num">
                                      <p:cBhvr>
                                        <p:cTn id="26" dur="800" fill="hold"/>
                                        <p:tgtEl>
                                          <p:spTgt spid="45"/>
                                        </p:tgtEl>
                                        <p:attrNameLst>
                                          <p:attrName>style.rotation</p:attrName>
                                        </p:attrNameLst>
                                      </p:cBhvr>
                                      <p:tavLst>
                                        <p:tav tm="0">
                                          <p:val>
                                            <p:fltVal val="360"/>
                                          </p:val>
                                        </p:tav>
                                        <p:tav tm="100000">
                                          <p:val>
                                            <p:fltVal val="0"/>
                                          </p:val>
                                        </p:tav>
                                      </p:tavLst>
                                    </p:anim>
                                    <p:animEffect transition="in" filter="fade">
                                      <p:cBhvr>
                                        <p:cTn id="27" dur="800"/>
                                        <p:tgtEl>
                                          <p:spTgt spid="45"/>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p:cTn id="30" dur="800" fill="hold"/>
                                        <p:tgtEl>
                                          <p:spTgt spid="46"/>
                                        </p:tgtEl>
                                        <p:attrNameLst>
                                          <p:attrName>ppt_w</p:attrName>
                                        </p:attrNameLst>
                                      </p:cBhvr>
                                      <p:tavLst>
                                        <p:tav tm="0">
                                          <p:val>
                                            <p:fltVal val="0"/>
                                          </p:val>
                                        </p:tav>
                                        <p:tav tm="100000">
                                          <p:val>
                                            <p:strVal val="#ppt_w"/>
                                          </p:val>
                                        </p:tav>
                                      </p:tavLst>
                                    </p:anim>
                                    <p:anim calcmode="lin" valueType="num">
                                      <p:cBhvr>
                                        <p:cTn id="31" dur="800" fill="hold"/>
                                        <p:tgtEl>
                                          <p:spTgt spid="46"/>
                                        </p:tgtEl>
                                        <p:attrNameLst>
                                          <p:attrName>ppt_h</p:attrName>
                                        </p:attrNameLst>
                                      </p:cBhvr>
                                      <p:tavLst>
                                        <p:tav tm="0">
                                          <p:val>
                                            <p:fltVal val="0"/>
                                          </p:val>
                                        </p:tav>
                                        <p:tav tm="100000">
                                          <p:val>
                                            <p:strVal val="#ppt_h"/>
                                          </p:val>
                                        </p:tav>
                                      </p:tavLst>
                                    </p:anim>
                                    <p:anim calcmode="lin" valueType="num">
                                      <p:cBhvr>
                                        <p:cTn id="32" dur="800" fill="hold"/>
                                        <p:tgtEl>
                                          <p:spTgt spid="46"/>
                                        </p:tgtEl>
                                        <p:attrNameLst>
                                          <p:attrName>style.rotation</p:attrName>
                                        </p:attrNameLst>
                                      </p:cBhvr>
                                      <p:tavLst>
                                        <p:tav tm="0">
                                          <p:val>
                                            <p:fltVal val="360"/>
                                          </p:val>
                                        </p:tav>
                                        <p:tav tm="100000">
                                          <p:val>
                                            <p:fltVal val="0"/>
                                          </p:val>
                                        </p:tav>
                                      </p:tavLst>
                                    </p:anim>
                                    <p:animEffect transition="in" filter="fade">
                                      <p:cBhvr>
                                        <p:cTn id="33" dur="800"/>
                                        <p:tgtEl>
                                          <p:spTgt spid="46"/>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p:cTn id="36" dur="800" fill="hold"/>
                                        <p:tgtEl>
                                          <p:spTgt spid="47"/>
                                        </p:tgtEl>
                                        <p:attrNameLst>
                                          <p:attrName>ppt_w</p:attrName>
                                        </p:attrNameLst>
                                      </p:cBhvr>
                                      <p:tavLst>
                                        <p:tav tm="0">
                                          <p:val>
                                            <p:fltVal val="0"/>
                                          </p:val>
                                        </p:tav>
                                        <p:tav tm="100000">
                                          <p:val>
                                            <p:strVal val="#ppt_w"/>
                                          </p:val>
                                        </p:tav>
                                      </p:tavLst>
                                    </p:anim>
                                    <p:anim calcmode="lin" valueType="num">
                                      <p:cBhvr>
                                        <p:cTn id="37" dur="800" fill="hold"/>
                                        <p:tgtEl>
                                          <p:spTgt spid="47"/>
                                        </p:tgtEl>
                                        <p:attrNameLst>
                                          <p:attrName>ppt_h</p:attrName>
                                        </p:attrNameLst>
                                      </p:cBhvr>
                                      <p:tavLst>
                                        <p:tav tm="0">
                                          <p:val>
                                            <p:fltVal val="0"/>
                                          </p:val>
                                        </p:tav>
                                        <p:tav tm="100000">
                                          <p:val>
                                            <p:strVal val="#ppt_h"/>
                                          </p:val>
                                        </p:tav>
                                      </p:tavLst>
                                    </p:anim>
                                    <p:anim calcmode="lin" valueType="num">
                                      <p:cBhvr>
                                        <p:cTn id="38" dur="800" fill="hold"/>
                                        <p:tgtEl>
                                          <p:spTgt spid="47"/>
                                        </p:tgtEl>
                                        <p:attrNameLst>
                                          <p:attrName>style.rotation</p:attrName>
                                        </p:attrNameLst>
                                      </p:cBhvr>
                                      <p:tavLst>
                                        <p:tav tm="0">
                                          <p:val>
                                            <p:fltVal val="360"/>
                                          </p:val>
                                        </p:tav>
                                        <p:tav tm="100000">
                                          <p:val>
                                            <p:fltVal val="0"/>
                                          </p:val>
                                        </p:tav>
                                      </p:tavLst>
                                    </p:anim>
                                    <p:animEffect transition="in" filter="fade">
                                      <p:cBhvr>
                                        <p:cTn id="39" dur="800"/>
                                        <p:tgtEl>
                                          <p:spTgt spid="47"/>
                                        </p:tgtEl>
                                      </p:cBhvr>
                                    </p:animEffect>
                                  </p:childTnLst>
                                </p:cTn>
                              </p:par>
                              <p:par>
                                <p:cTn id="40" presetID="49" presetClass="entr" presetSubtype="0" decel="10000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800" fill="hold"/>
                                        <p:tgtEl>
                                          <p:spTgt spid="5"/>
                                        </p:tgtEl>
                                        <p:attrNameLst>
                                          <p:attrName>ppt_w</p:attrName>
                                        </p:attrNameLst>
                                      </p:cBhvr>
                                      <p:tavLst>
                                        <p:tav tm="0">
                                          <p:val>
                                            <p:fltVal val="0"/>
                                          </p:val>
                                        </p:tav>
                                        <p:tav tm="100000">
                                          <p:val>
                                            <p:strVal val="#ppt_w"/>
                                          </p:val>
                                        </p:tav>
                                      </p:tavLst>
                                    </p:anim>
                                    <p:anim calcmode="lin" valueType="num">
                                      <p:cBhvr>
                                        <p:cTn id="43" dur="800" fill="hold"/>
                                        <p:tgtEl>
                                          <p:spTgt spid="5"/>
                                        </p:tgtEl>
                                        <p:attrNameLst>
                                          <p:attrName>ppt_h</p:attrName>
                                        </p:attrNameLst>
                                      </p:cBhvr>
                                      <p:tavLst>
                                        <p:tav tm="0">
                                          <p:val>
                                            <p:fltVal val="0"/>
                                          </p:val>
                                        </p:tav>
                                        <p:tav tm="100000">
                                          <p:val>
                                            <p:strVal val="#ppt_h"/>
                                          </p:val>
                                        </p:tav>
                                      </p:tavLst>
                                    </p:anim>
                                    <p:anim calcmode="lin" valueType="num">
                                      <p:cBhvr>
                                        <p:cTn id="44" dur="800" fill="hold"/>
                                        <p:tgtEl>
                                          <p:spTgt spid="5"/>
                                        </p:tgtEl>
                                        <p:attrNameLst>
                                          <p:attrName>style.rotation</p:attrName>
                                        </p:attrNameLst>
                                      </p:cBhvr>
                                      <p:tavLst>
                                        <p:tav tm="0">
                                          <p:val>
                                            <p:fltVal val="360"/>
                                          </p:val>
                                        </p:tav>
                                        <p:tav tm="100000">
                                          <p:val>
                                            <p:fltVal val="0"/>
                                          </p:val>
                                        </p:tav>
                                      </p:tavLst>
                                    </p:anim>
                                    <p:animEffect transition="in" filter="fade">
                                      <p:cBhvr>
                                        <p:cTn id="45" dur="800"/>
                                        <p:tgtEl>
                                          <p:spTgt spid="5"/>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circle(in)">
                                      <p:cBhvr>
                                        <p:cTn id="4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等腰三角形 17"/>
          <p:cNvSpPr/>
          <p:nvPr/>
        </p:nvSpPr>
        <p:spPr>
          <a:xfrm rot="16200000" flipH="1" flipV="1">
            <a:off x="648462" y="3008842"/>
            <a:ext cx="817625" cy="704850"/>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2317" y="-1925"/>
            <a:ext cx="25253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950297" y="2771855"/>
            <a:ext cx="1036278" cy="1107996"/>
            <a:chOff x="5373389" y="1475219"/>
            <a:chExt cx="1717458" cy="1836319"/>
          </a:xfrm>
        </p:grpSpPr>
        <p:sp>
          <p:nvSpPr>
            <p:cNvPr id="8" name="矩形 7"/>
            <p:cNvSpPr/>
            <p:nvPr/>
          </p:nvSpPr>
          <p:spPr>
            <a:xfrm>
              <a:off x="5373389" y="1689609"/>
              <a:ext cx="1440000" cy="1440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90912" y="1475219"/>
              <a:ext cx="1699935" cy="1836319"/>
            </a:xfrm>
            <a:prstGeom prst="rect">
              <a:avLst/>
            </a:prstGeom>
            <a:noFill/>
          </p:spPr>
          <p:txBody>
            <a:bodyPr wrap="square" rtlCol="0">
              <a:spAutoFit/>
            </a:bodyPr>
            <a:lstStyle/>
            <a:p>
              <a:r>
                <a:rPr lang="en-US" altLang="zh-CN" sz="6600" dirty="0">
                  <a:solidFill>
                    <a:schemeClr val="bg1"/>
                  </a:solidFill>
                  <a:latin typeface="Agency FB" panose="020B0503020202020204" pitchFamily="34" charset="0"/>
                </a:rPr>
                <a:t>03</a:t>
              </a:r>
              <a:endParaRPr lang="zh-CN" altLang="en-US" sz="6600" dirty="0">
                <a:solidFill>
                  <a:schemeClr val="bg1"/>
                </a:solidFill>
                <a:latin typeface="Agency FB" panose="020B0503020202020204" pitchFamily="34" charset="0"/>
              </a:endParaRPr>
            </a:p>
          </p:txBody>
        </p:sp>
      </p:grpSp>
      <p:sp>
        <p:nvSpPr>
          <p:cNvPr id="29" name="文本框 28"/>
          <p:cNvSpPr txBox="1"/>
          <p:nvPr/>
        </p:nvSpPr>
        <p:spPr>
          <a:xfrm>
            <a:off x="3043724" y="2827814"/>
            <a:ext cx="6744755" cy="1015663"/>
          </a:xfrm>
          <a:prstGeom prst="rect">
            <a:avLst/>
          </a:prstGeom>
          <a:noFill/>
        </p:spPr>
        <p:txBody>
          <a:bodyPr wrap="square" rtlCol="0">
            <a:spAutoFit/>
          </a:bodyPr>
          <a:lstStyle/>
          <a:p>
            <a:r>
              <a:rPr lang="en-US" altLang="zh-CN" sz="6000" b="1" dirty="0" smtClean="0">
                <a:solidFill>
                  <a:schemeClr val="bg1"/>
                </a:solidFill>
                <a:latin typeface="Agency FB" panose="020B0503020202020204" pitchFamily="34" charset="0"/>
                <a:ea typeface="微软雅黑" panose="020B0503020204020204" pitchFamily="34" charset="-122"/>
              </a:rPr>
              <a:t>Project management</a:t>
            </a:r>
            <a:endParaRPr lang="en-US" altLang="zh-CN" sz="6000" b="1" dirty="0">
              <a:solidFill>
                <a:schemeClr val="bg1"/>
              </a:solidFill>
              <a:latin typeface="Agency FB" panose="020B0503020202020204" pitchFamily="34" charset="0"/>
              <a:ea typeface="微软雅黑" panose="020B0503020204020204" pitchFamily="34" charset="-122"/>
            </a:endParaRPr>
          </a:p>
        </p:txBody>
      </p:sp>
      <p:sp>
        <p:nvSpPr>
          <p:cNvPr id="27" name="等腰三角形 26"/>
          <p:cNvSpPr/>
          <p:nvPr/>
        </p:nvSpPr>
        <p:spPr>
          <a:xfrm rot="16200000" flipH="1" flipV="1">
            <a:off x="10855207" y="376340"/>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flipV="1">
            <a:off x="11129166" y="1149630"/>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20034423" flipH="1" flipV="1">
            <a:off x="9355382" y="2521059"/>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466204" y="5475288"/>
            <a:ext cx="753746" cy="734645"/>
            <a:chOff x="1032060" y="5022216"/>
            <a:chExt cx="753746" cy="734645"/>
          </a:xfrm>
        </p:grpSpPr>
        <p:sp>
          <p:nvSpPr>
            <p:cNvPr id="32" name="等腰三角形 3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等腰三角形 33"/>
          <p:cNvSpPr/>
          <p:nvPr/>
        </p:nvSpPr>
        <p:spPr>
          <a:xfrm rot="3050067" flipH="1" flipV="1">
            <a:off x="10599907" y="5219320"/>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287" y="-1925"/>
            <a:ext cx="476250" cy="685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4338263"/>
      </p:ext>
    </p:extLst>
  </p:cSld>
  <p:clrMapOvr>
    <a:masterClrMapping/>
  </p:clrMapOvr>
  <mc:AlternateContent xmlns:mc="http://schemas.openxmlformats.org/markup-compatibility/2006" xmlns:p14="http://schemas.microsoft.com/office/powerpoint/2010/main">
    <mc:Choice Requires="p14">
      <p:transition spd="slow" p14:dur="1600" advTm="2300">
        <p14:conveyor dir="l"/>
      </p:transition>
    </mc:Choice>
    <mc:Fallback xmlns="">
      <p:transition spd="slow" advTm="2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 calcmode="lin" valueType="num">
                                      <p:cBhvr>
                                        <p:cTn id="32" dur="500" fill="hold"/>
                                        <p:tgtEl>
                                          <p:spTgt spid="30"/>
                                        </p:tgtEl>
                                        <p:attrNameLst>
                                          <p:attrName>style.rotation</p:attrName>
                                        </p:attrNameLst>
                                      </p:cBhvr>
                                      <p:tavLst>
                                        <p:tav tm="0">
                                          <p:val>
                                            <p:fltVal val="360"/>
                                          </p:val>
                                        </p:tav>
                                        <p:tav tm="100000">
                                          <p:val>
                                            <p:fltVal val="0"/>
                                          </p:val>
                                        </p:tav>
                                      </p:tavLst>
                                    </p:anim>
                                    <p:animEffect transition="in" filter="fade">
                                      <p:cBhvr>
                                        <p:cTn id="33" dur="500"/>
                                        <p:tgtEl>
                                          <p:spTgt spid="30"/>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 calcmode="lin" valueType="num">
                                      <p:cBhvr>
                                        <p:cTn id="38" dur="500" fill="hold"/>
                                        <p:tgtEl>
                                          <p:spTgt spid="28"/>
                                        </p:tgtEl>
                                        <p:attrNameLst>
                                          <p:attrName>style.rotation</p:attrName>
                                        </p:attrNameLst>
                                      </p:cBhvr>
                                      <p:tavLst>
                                        <p:tav tm="0">
                                          <p:val>
                                            <p:fltVal val="360"/>
                                          </p:val>
                                        </p:tav>
                                        <p:tav tm="100000">
                                          <p:val>
                                            <p:fltVal val="0"/>
                                          </p:val>
                                        </p:tav>
                                      </p:tavLst>
                                    </p:anim>
                                    <p:animEffect transition="in" filter="fade">
                                      <p:cBhvr>
                                        <p:cTn id="39" dur="500"/>
                                        <p:tgtEl>
                                          <p:spTgt spid="28"/>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 calcmode="lin" valueType="num">
                                      <p:cBhvr>
                                        <p:cTn id="44" dur="500" fill="hold"/>
                                        <p:tgtEl>
                                          <p:spTgt spid="27"/>
                                        </p:tgtEl>
                                        <p:attrNameLst>
                                          <p:attrName>style.rotation</p:attrName>
                                        </p:attrNameLst>
                                      </p:cBhvr>
                                      <p:tavLst>
                                        <p:tav tm="0">
                                          <p:val>
                                            <p:fltVal val="360"/>
                                          </p:val>
                                        </p:tav>
                                        <p:tav tm="100000">
                                          <p:val>
                                            <p:fltVal val="0"/>
                                          </p:val>
                                        </p:tav>
                                      </p:tavLst>
                                    </p:anim>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7" grpId="0" animBg="1"/>
      <p:bldP spid="28" grpId="0" animBg="1"/>
      <p:bldP spid="30"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矩形 35"/>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01</a:t>
            </a:r>
          </a:p>
        </p:txBody>
      </p:sp>
      <p:sp>
        <p:nvSpPr>
          <p:cNvPr id="38" name="文本框 37"/>
          <p:cNvSpPr txBox="1"/>
          <p:nvPr/>
        </p:nvSpPr>
        <p:spPr>
          <a:xfrm>
            <a:off x="1402304" y="241629"/>
            <a:ext cx="5437864"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How to manage our program</a:t>
            </a:r>
            <a:endParaRPr lang="zh-CN" altLang="en-US" sz="2800" dirty="0">
              <a:latin typeface="微软雅黑" panose="020B0503020204020204" pitchFamily="34" charset="-122"/>
              <a:ea typeface="微软雅黑" panose="020B0503020204020204" pitchFamily="34" charset="-122"/>
            </a:endParaRPr>
          </a:p>
        </p:txBody>
      </p:sp>
      <p:grpSp>
        <p:nvGrpSpPr>
          <p:cNvPr id="39" name="组合 38"/>
          <p:cNvGrpSpPr/>
          <p:nvPr/>
        </p:nvGrpSpPr>
        <p:grpSpPr>
          <a:xfrm rot="17100000">
            <a:off x="175953" y="261388"/>
            <a:ext cx="481872" cy="469661"/>
            <a:chOff x="1032060" y="5022216"/>
            <a:chExt cx="753746" cy="734645"/>
          </a:xfrm>
        </p:grpSpPr>
        <p:sp>
          <p:nvSpPr>
            <p:cNvPr id="40" name="等腰三角形 39"/>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096000" y="0"/>
            <a:ext cx="6096000" cy="6858000"/>
          </a:xfrm>
          <a:prstGeom prst="rect">
            <a:avLst/>
          </a:prstGeom>
          <a:solidFill>
            <a:srgbClr val="ACA92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5400000">
            <a:off x="3718971" y="1831570"/>
            <a:ext cx="1332000" cy="1332000"/>
          </a:xfrm>
          <a:prstGeom prst="ellipse">
            <a:avLst/>
          </a:prstGeom>
          <a:noFill/>
          <a:ln>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5400000">
            <a:off x="7022075" y="1831570"/>
            <a:ext cx="1332000" cy="133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5400000">
            <a:off x="10101943" y="1825356"/>
            <a:ext cx="1333228" cy="13332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5400000">
            <a:off x="1029791" y="1826430"/>
            <a:ext cx="1332000" cy="1332000"/>
          </a:xfrm>
          <a:prstGeom prst="ellipse">
            <a:avLst/>
          </a:prstGeom>
          <a:noFill/>
          <a:ln>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a:spLocks noEditPoints="1"/>
          </p:cNvSpPr>
          <p:nvPr/>
        </p:nvSpPr>
        <p:spPr bwMode="auto">
          <a:xfrm>
            <a:off x="1362528" y="2150728"/>
            <a:ext cx="685799" cy="679919"/>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rgbClr val="A9A62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noEditPoints="1"/>
          </p:cNvSpPr>
          <p:nvPr/>
        </p:nvSpPr>
        <p:spPr bwMode="auto">
          <a:xfrm>
            <a:off x="4046771" y="2170230"/>
            <a:ext cx="687600" cy="680400"/>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rgbClr val="A9A629"/>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2" name="Group 12"/>
          <p:cNvGrpSpPr>
            <a:grpSpLocks noChangeAspect="1"/>
          </p:cNvGrpSpPr>
          <p:nvPr/>
        </p:nvGrpSpPr>
        <p:grpSpPr bwMode="auto">
          <a:xfrm>
            <a:off x="7283710" y="2150247"/>
            <a:ext cx="814218" cy="680400"/>
            <a:chOff x="4638" y="1688"/>
            <a:chExt cx="432" cy="361"/>
          </a:xfrm>
          <a:solidFill>
            <a:schemeClr val="bg1"/>
          </a:solidFill>
        </p:grpSpPr>
        <p:sp>
          <p:nvSpPr>
            <p:cNvPr id="24" name="Freeform 13"/>
            <p:cNvSpPr>
              <a:spLocks/>
            </p:cNvSpPr>
            <p:nvPr/>
          </p:nvSpPr>
          <p:spPr bwMode="auto">
            <a:xfrm>
              <a:off x="4638" y="1782"/>
              <a:ext cx="331" cy="267"/>
            </a:xfrm>
            <a:custGeom>
              <a:avLst/>
              <a:gdLst>
                <a:gd name="T0" fmla="*/ 123 w 138"/>
                <a:gd name="T1" fmla="*/ 83 h 111"/>
                <a:gd name="T2" fmla="*/ 89 w 138"/>
                <a:gd name="T3" fmla="*/ 93 h 111"/>
                <a:gd name="T4" fmla="*/ 85 w 138"/>
                <a:gd name="T5" fmla="*/ 93 h 111"/>
                <a:gd name="T6" fmla="*/ 83 w 138"/>
                <a:gd name="T7" fmla="*/ 92 h 111"/>
                <a:gd name="T8" fmla="*/ 79 w 138"/>
                <a:gd name="T9" fmla="*/ 92 h 111"/>
                <a:gd name="T10" fmla="*/ 77 w 138"/>
                <a:gd name="T11" fmla="*/ 91 h 111"/>
                <a:gd name="T12" fmla="*/ 74 w 138"/>
                <a:gd name="T13" fmla="*/ 91 h 111"/>
                <a:gd name="T14" fmla="*/ 72 w 138"/>
                <a:gd name="T15" fmla="*/ 90 h 111"/>
                <a:gd name="T16" fmla="*/ 68 w 138"/>
                <a:gd name="T17" fmla="*/ 89 h 111"/>
                <a:gd name="T18" fmla="*/ 67 w 138"/>
                <a:gd name="T19" fmla="*/ 88 h 111"/>
                <a:gd name="T20" fmla="*/ 63 w 138"/>
                <a:gd name="T21" fmla="*/ 86 h 111"/>
                <a:gd name="T22" fmla="*/ 63 w 138"/>
                <a:gd name="T23" fmla="*/ 86 h 111"/>
                <a:gd name="T24" fmla="*/ 50 w 138"/>
                <a:gd name="T25" fmla="*/ 76 h 111"/>
                <a:gd name="T26" fmla="*/ 50 w 138"/>
                <a:gd name="T27" fmla="*/ 76 h 111"/>
                <a:gd name="T28" fmla="*/ 46 w 138"/>
                <a:gd name="T29" fmla="*/ 72 h 111"/>
                <a:gd name="T30" fmla="*/ 45 w 138"/>
                <a:gd name="T31" fmla="*/ 71 h 111"/>
                <a:gd name="T32" fmla="*/ 33 w 138"/>
                <a:gd name="T33" fmla="*/ 36 h 111"/>
                <a:gd name="T34" fmla="*/ 48 w 138"/>
                <a:gd name="T35" fmla="*/ 36 h 111"/>
                <a:gd name="T36" fmla="*/ 24 w 138"/>
                <a:gd name="T37" fmla="*/ 0 h 111"/>
                <a:gd name="T38" fmla="*/ 0 w 138"/>
                <a:gd name="T39" fmla="*/ 36 h 111"/>
                <a:gd name="T40" fmla="*/ 15 w 138"/>
                <a:gd name="T41" fmla="*/ 36 h 111"/>
                <a:gd name="T42" fmla="*/ 28 w 138"/>
                <a:gd name="T43" fmla="*/ 78 h 111"/>
                <a:gd name="T44" fmla="*/ 29 w 138"/>
                <a:gd name="T45" fmla="*/ 79 h 111"/>
                <a:gd name="T46" fmla="*/ 31 w 138"/>
                <a:gd name="T47" fmla="*/ 83 h 111"/>
                <a:gd name="T48" fmla="*/ 32 w 138"/>
                <a:gd name="T49" fmla="*/ 84 h 111"/>
                <a:gd name="T50" fmla="*/ 37 w 138"/>
                <a:gd name="T51" fmla="*/ 89 h 111"/>
                <a:gd name="T52" fmla="*/ 37 w 138"/>
                <a:gd name="T53" fmla="*/ 89 h 111"/>
                <a:gd name="T54" fmla="*/ 54 w 138"/>
                <a:gd name="T55" fmla="*/ 102 h 111"/>
                <a:gd name="T56" fmla="*/ 54 w 138"/>
                <a:gd name="T57" fmla="*/ 102 h 111"/>
                <a:gd name="T58" fmla="*/ 60 w 138"/>
                <a:gd name="T59" fmla="*/ 105 h 111"/>
                <a:gd name="T60" fmla="*/ 61 w 138"/>
                <a:gd name="T61" fmla="*/ 105 h 111"/>
                <a:gd name="T62" fmla="*/ 66 w 138"/>
                <a:gd name="T63" fmla="*/ 107 h 111"/>
                <a:gd name="T64" fmla="*/ 68 w 138"/>
                <a:gd name="T65" fmla="*/ 108 h 111"/>
                <a:gd name="T66" fmla="*/ 73 w 138"/>
                <a:gd name="T67" fmla="*/ 109 h 111"/>
                <a:gd name="T68" fmla="*/ 76 w 138"/>
                <a:gd name="T69" fmla="*/ 110 h 111"/>
                <a:gd name="T70" fmla="*/ 77 w 138"/>
                <a:gd name="T71" fmla="*/ 110 h 111"/>
                <a:gd name="T72" fmla="*/ 81 w 138"/>
                <a:gd name="T73" fmla="*/ 110 h 111"/>
                <a:gd name="T74" fmla="*/ 83 w 138"/>
                <a:gd name="T75" fmla="*/ 111 h 111"/>
                <a:gd name="T76" fmla="*/ 90 w 138"/>
                <a:gd name="T77" fmla="*/ 111 h 111"/>
                <a:gd name="T78" fmla="*/ 133 w 138"/>
                <a:gd name="T79" fmla="*/ 97 h 111"/>
                <a:gd name="T80" fmla="*/ 135 w 138"/>
                <a:gd name="T81" fmla="*/ 85 h 111"/>
                <a:gd name="T82" fmla="*/ 123 w 138"/>
                <a:gd name="T83" fmla="*/ 8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4"/>
            <p:cNvSpPr>
              <a:spLocks/>
            </p:cNvSpPr>
            <p:nvPr/>
          </p:nvSpPr>
          <p:spPr bwMode="auto">
            <a:xfrm>
              <a:off x="4739" y="1688"/>
              <a:ext cx="331" cy="267"/>
            </a:xfrm>
            <a:custGeom>
              <a:avLst/>
              <a:gdLst>
                <a:gd name="T0" fmla="*/ 123 w 138"/>
                <a:gd name="T1" fmla="*/ 75 h 111"/>
                <a:gd name="T2" fmla="*/ 110 w 138"/>
                <a:gd name="T3" fmla="*/ 33 h 111"/>
                <a:gd name="T4" fmla="*/ 109 w 138"/>
                <a:gd name="T5" fmla="*/ 32 h 111"/>
                <a:gd name="T6" fmla="*/ 106 w 138"/>
                <a:gd name="T7" fmla="*/ 28 h 111"/>
                <a:gd name="T8" fmla="*/ 106 w 138"/>
                <a:gd name="T9" fmla="*/ 27 h 111"/>
                <a:gd name="T10" fmla="*/ 78 w 138"/>
                <a:gd name="T11" fmla="*/ 6 h 111"/>
                <a:gd name="T12" fmla="*/ 77 w 138"/>
                <a:gd name="T13" fmla="*/ 6 h 111"/>
                <a:gd name="T14" fmla="*/ 72 w 138"/>
                <a:gd name="T15" fmla="*/ 4 h 111"/>
                <a:gd name="T16" fmla="*/ 70 w 138"/>
                <a:gd name="T17" fmla="*/ 3 h 111"/>
                <a:gd name="T18" fmla="*/ 65 w 138"/>
                <a:gd name="T19" fmla="*/ 2 h 111"/>
                <a:gd name="T20" fmla="*/ 62 w 138"/>
                <a:gd name="T21" fmla="*/ 1 h 111"/>
                <a:gd name="T22" fmla="*/ 61 w 138"/>
                <a:gd name="T23" fmla="*/ 1 h 111"/>
                <a:gd name="T24" fmla="*/ 57 w 138"/>
                <a:gd name="T25" fmla="*/ 1 h 111"/>
                <a:gd name="T26" fmla="*/ 55 w 138"/>
                <a:gd name="T27" fmla="*/ 0 h 111"/>
                <a:gd name="T28" fmla="*/ 49 w 138"/>
                <a:gd name="T29" fmla="*/ 0 h 111"/>
                <a:gd name="T30" fmla="*/ 48 w 138"/>
                <a:gd name="T31" fmla="*/ 0 h 111"/>
                <a:gd name="T32" fmla="*/ 48 w 138"/>
                <a:gd name="T33" fmla="*/ 0 h 111"/>
                <a:gd name="T34" fmla="*/ 5 w 138"/>
                <a:gd name="T35" fmla="*/ 14 h 111"/>
                <a:gd name="T36" fmla="*/ 3 w 138"/>
                <a:gd name="T37" fmla="*/ 26 h 111"/>
                <a:gd name="T38" fmla="*/ 15 w 138"/>
                <a:gd name="T39" fmla="*/ 28 h 111"/>
                <a:gd name="T40" fmla="*/ 48 w 138"/>
                <a:gd name="T41" fmla="*/ 18 h 111"/>
                <a:gd name="T42" fmla="*/ 53 w 138"/>
                <a:gd name="T43" fmla="*/ 18 h 111"/>
                <a:gd name="T44" fmla="*/ 55 w 138"/>
                <a:gd name="T45" fmla="*/ 18 h 111"/>
                <a:gd name="T46" fmla="*/ 59 w 138"/>
                <a:gd name="T47" fmla="*/ 19 h 111"/>
                <a:gd name="T48" fmla="*/ 61 w 138"/>
                <a:gd name="T49" fmla="*/ 19 h 111"/>
                <a:gd name="T50" fmla="*/ 65 w 138"/>
                <a:gd name="T51" fmla="*/ 20 h 111"/>
                <a:gd name="T52" fmla="*/ 66 w 138"/>
                <a:gd name="T53" fmla="*/ 21 h 111"/>
                <a:gd name="T54" fmla="*/ 70 w 138"/>
                <a:gd name="T55" fmla="*/ 22 h 111"/>
                <a:gd name="T56" fmla="*/ 70 w 138"/>
                <a:gd name="T57" fmla="*/ 23 h 111"/>
                <a:gd name="T58" fmla="*/ 92 w 138"/>
                <a:gd name="T59" fmla="*/ 39 h 111"/>
                <a:gd name="T60" fmla="*/ 92 w 138"/>
                <a:gd name="T61" fmla="*/ 39 h 111"/>
                <a:gd name="T62" fmla="*/ 105 w 138"/>
                <a:gd name="T63" fmla="*/ 75 h 111"/>
                <a:gd name="T64" fmla="*/ 90 w 138"/>
                <a:gd name="T65" fmla="*/ 75 h 111"/>
                <a:gd name="T66" fmla="*/ 114 w 138"/>
                <a:gd name="T67" fmla="*/ 111 h 111"/>
                <a:gd name="T68" fmla="*/ 138 w 138"/>
                <a:gd name="T69" fmla="*/ 75 h 111"/>
                <a:gd name="T70" fmla="*/ 123 w 138"/>
                <a:gd name="T71"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Group 17"/>
          <p:cNvGrpSpPr>
            <a:grpSpLocks noChangeAspect="1"/>
          </p:cNvGrpSpPr>
          <p:nvPr/>
        </p:nvGrpSpPr>
        <p:grpSpPr bwMode="auto">
          <a:xfrm>
            <a:off x="10516557" y="2118804"/>
            <a:ext cx="504000" cy="743766"/>
            <a:chOff x="3735" y="2006"/>
            <a:chExt cx="206" cy="304"/>
          </a:xfrm>
          <a:solidFill>
            <a:schemeClr val="bg1"/>
          </a:solidFill>
        </p:grpSpPr>
        <p:sp>
          <p:nvSpPr>
            <p:cNvPr id="65" name="Rectangle 18"/>
            <p:cNvSpPr>
              <a:spLocks noChangeArrowheads="1"/>
            </p:cNvSpPr>
            <p:nvPr/>
          </p:nvSpPr>
          <p:spPr bwMode="auto">
            <a:xfrm>
              <a:off x="3823" y="2295"/>
              <a:ext cx="2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Rectangle 19"/>
            <p:cNvSpPr>
              <a:spLocks noChangeArrowheads="1"/>
            </p:cNvSpPr>
            <p:nvPr/>
          </p:nvSpPr>
          <p:spPr bwMode="auto">
            <a:xfrm>
              <a:off x="3793" y="2237"/>
              <a:ext cx="8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20"/>
            <p:cNvSpPr>
              <a:spLocks noChangeArrowheads="1"/>
            </p:cNvSpPr>
            <p:nvPr/>
          </p:nvSpPr>
          <p:spPr bwMode="auto">
            <a:xfrm>
              <a:off x="3793" y="2266"/>
              <a:ext cx="8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1"/>
            <p:cNvSpPr>
              <a:spLocks/>
            </p:cNvSpPr>
            <p:nvPr/>
          </p:nvSpPr>
          <p:spPr bwMode="auto">
            <a:xfrm>
              <a:off x="3735" y="2006"/>
              <a:ext cx="206" cy="217"/>
            </a:xfrm>
            <a:custGeom>
              <a:avLst/>
              <a:gdLst>
                <a:gd name="T0" fmla="*/ 84 w 84"/>
                <a:gd name="T1" fmla="*/ 42 h 90"/>
                <a:gd name="T2" fmla="*/ 42 w 84"/>
                <a:gd name="T3" fmla="*/ 0 h 90"/>
                <a:gd name="T4" fmla="*/ 0 w 84"/>
                <a:gd name="T5" fmla="*/ 42 h 90"/>
                <a:gd name="T6" fmla="*/ 24 w 84"/>
                <a:gd name="T7" fmla="*/ 80 h 90"/>
                <a:gd name="T8" fmla="*/ 24 w 84"/>
                <a:gd name="T9" fmla="*/ 90 h 90"/>
                <a:gd name="T10" fmla="*/ 60 w 84"/>
                <a:gd name="T11" fmla="*/ 90 h 90"/>
                <a:gd name="T12" fmla="*/ 60 w 84"/>
                <a:gd name="T13" fmla="*/ 80 h 90"/>
                <a:gd name="T14" fmla="*/ 84 w 84"/>
                <a:gd name="T15" fmla="*/ 4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0">
                  <a:moveTo>
                    <a:pt x="84" y="42"/>
                  </a:moveTo>
                  <a:cubicBezTo>
                    <a:pt x="84" y="19"/>
                    <a:pt x="65" y="0"/>
                    <a:pt x="42" y="0"/>
                  </a:cubicBezTo>
                  <a:cubicBezTo>
                    <a:pt x="19" y="0"/>
                    <a:pt x="0" y="19"/>
                    <a:pt x="0" y="42"/>
                  </a:cubicBezTo>
                  <a:cubicBezTo>
                    <a:pt x="0" y="59"/>
                    <a:pt x="10" y="73"/>
                    <a:pt x="24" y="80"/>
                  </a:cubicBezTo>
                  <a:cubicBezTo>
                    <a:pt x="24" y="90"/>
                    <a:pt x="24" y="90"/>
                    <a:pt x="24" y="90"/>
                  </a:cubicBezTo>
                  <a:cubicBezTo>
                    <a:pt x="60" y="90"/>
                    <a:pt x="60" y="90"/>
                    <a:pt x="60" y="90"/>
                  </a:cubicBezTo>
                  <a:cubicBezTo>
                    <a:pt x="60" y="80"/>
                    <a:pt x="60" y="80"/>
                    <a:pt x="60" y="80"/>
                  </a:cubicBezTo>
                  <a:cubicBezTo>
                    <a:pt x="74" y="73"/>
                    <a:pt x="84" y="59"/>
                    <a:pt x="84"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9" name="文本框 68"/>
          <p:cNvSpPr txBox="1"/>
          <p:nvPr/>
        </p:nvSpPr>
        <p:spPr>
          <a:xfrm>
            <a:off x="1296834" y="3482728"/>
            <a:ext cx="1478392" cy="400110"/>
          </a:xfrm>
          <a:prstGeom prst="rect">
            <a:avLst/>
          </a:prstGeom>
          <a:noFill/>
        </p:spPr>
        <p:txBody>
          <a:bodyPr wrap="square" rtlCol="0">
            <a:spAutoFit/>
          </a:bodyPr>
          <a:lstStyle/>
          <a:p>
            <a:r>
              <a:rPr lang="en-US" altLang="zh-CN" sz="2000" dirty="0" smtClean="0"/>
              <a:t>report</a:t>
            </a:r>
            <a:endParaRPr lang="en-US" altLang="zh-CN" sz="2000" dirty="0"/>
          </a:p>
        </p:txBody>
      </p:sp>
      <p:sp>
        <p:nvSpPr>
          <p:cNvPr id="70" name="文本框 69"/>
          <p:cNvSpPr txBox="1"/>
          <p:nvPr/>
        </p:nvSpPr>
        <p:spPr>
          <a:xfrm>
            <a:off x="230274" y="4006414"/>
            <a:ext cx="2726031" cy="1077218"/>
          </a:xfrm>
          <a:prstGeom prst="rect">
            <a:avLst/>
          </a:prstGeom>
          <a:noFill/>
        </p:spPr>
        <p:txBody>
          <a:bodyPr wrap="square" rtlCol="0">
            <a:spAutoFit/>
          </a:bodyPr>
          <a:lstStyle/>
          <a:p>
            <a:pPr algn="just"/>
            <a:r>
              <a:rPr lang="en-US" altLang="zh-CN" sz="1600" dirty="0" smtClean="0"/>
              <a:t>When someone </a:t>
            </a:r>
            <a:r>
              <a:rPr lang="en-US" altLang="zh-CN" sz="1600" dirty="0"/>
              <a:t>completes his task at the current stage, he initiatively reports to the project manager.</a:t>
            </a:r>
          </a:p>
        </p:txBody>
      </p:sp>
      <p:sp>
        <p:nvSpPr>
          <p:cNvPr id="71" name="文本框 70"/>
          <p:cNvSpPr txBox="1"/>
          <p:nvPr/>
        </p:nvSpPr>
        <p:spPr>
          <a:xfrm>
            <a:off x="4001974" y="3473874"/>
            <a:ext cx="1478392" cy="400110"/>
          </a:xfrm>
          <a:prstGeom prst="rect">
            <a:avLst/>
          </a:prstGeom>
          <a:noFill/>
        </p:spPr>
        <p:txBody>
          <a:bodyPr wrap="square" rtlCol="0">
            <a:spAutoFit/>
          </a:bodyPr>
          <a:lstStyle/>
          <a:p>
            <a:r>
              <a:rPr lang="en-US" altLang="zh-CN" sz="2000" dirty="0" smtClean="0"/>
              <a:t>meeting</a:t>
            </a:r>
            <a:endParaRPr lang="en-US" altLang="zh-CN" sz="2000" dirty="0"/>
          </a:p>
        </p:txBody>
      </p:sp>
      <p:sp>
        <p:nvSpPr>
          <p:cNvPr id="72" name="文本框 71"/>
          <p:cNvSpPr txBox="1"/>
          <p:nvPr/>
        </p:nvSpPr>
        <p:spPr>
          <a:xfrm>
            <a:off x="3503960" y="3999702"/>
            <a:ext cx="1976406" cy="1569660"/>
          </a:xfrm>
          <a:prstGeom prst="rect">
            <a:avLst/>
          </a:prstGeom>
          <a:noFill/>
        </p:spPr>
        <p:txBody>
          <a:bodyPr wrap="square" rtlCol="0">
            <a:spAutoFit/>
          </a:bodyPr>
          <a:lstStyle/>
          <a:p>
            <a:pPr algn="just"/>
            <a:r>
              <a:rPr lang="en-US" altLang="zh-CN" sz="1600" dirty="0"/>
              <a:t>We will conduct a project docking every 2 weeks to ensure that the front end interface is consistent.</a:t>
            </a:r>
          </a:p>
        </p:txBody>
      </p:sp>
      <p:sp>
        <p:nvSpPr>
          <p:cNvPr id="73" name="文本框 72"/>
          <p:cNvSpPr txBox="1"/>
          <p:nvPr/>
        </p:nvSpPr>
        <p:spPr>
          <a:xfrm>
            <a:off x="6898842" y="3443711"/>
            <a:ext cx="1478392" cy="400110"/>
          </a:xfrm>
          <a:prstGeom prst="rect">
            <a:avLst/>
          </a:prstGeom>
          <a:noFill/>
        </p:spPr>
        <p:txBody>
          <a:bodyPr wrap="square" rtlCol="0">
            <a:spAutoFit/>
          </a:bodyPr>
          <a:lstStyle/>
          <a:p>
            <a:r>
              <a:rPr lang="en-US" altLang="zh-CN" sz="2000" dirty="0">
                <a:solidFill>
                  <a:schemeClr val="bg1"/>
                </a:solidFill>
              </a:rPr>
              <a:t>Allocation</a:t>
            </a:r>
          </a:p>
        </p:txBody>
      </p:sp>
      <p:sp>
        <p:nvSpPr>
          <p:cNvPr id="74" name="文本框 73"/>
          <p:cNvSpPr txBox="1"/>
          <p:nvPr/>
        </p:nvSpPr>
        <p:spPr>
          <a:xfrm>
            <a:off x="6594885" y="3964006"/>
            <a:ext cx="1976406" cy="1323439"/>
          </a:xfrm>
          <a:prstGeom prst="rect">
            <a:avLst/>
          </a:prstGeom>
          <a:noFill/>
        </p:spPr>
        <p:txBody>
          <a:bodyPr wrap="square" rtlCol="0">
            <a:spAutoFit/>
          </a:bodyPr>
          <a:lstStyle/>
          <a:p>
            <a:pPr algn="just"/>
            <a:r>
              <a:rPr lang="en-US" altLang="zh-CN" sz="1600" dirty="0">
                <a:solidFill>
                  <a:schemeClr val="bg1"/>
                </a:solidFill>
              </a:rPr>
              <a:t>The appropriate sharing of project tasks can be carried out among every two people.</a:t>
            </a:r>
          </a:p>
        </p:txBody>
      </p:sp>
      <p:sp>
        <p:nvSpPr>
          <p:cNvPr id="75" name="文本框 74"/>
          <p:cNvSpPr txBox="1"/>
          <p:nvPr/>
        </p:nvSpPr>
        <p:spPr>
          <a:xfrm>
            <a:off x="10137012" y="3547853"/>
            <a:ext cx="1478392" cy="400110"/>
          </a:xfrm>
          <a:prstGeom prst="rect">
            <a:avLst/>
          </a:prstGeom>
          <a:noFill/>
        </p:spPr>
        <p:txBody>
          <a:bodyPr wrap="square" rtlCol="0">
            <a:spAutoFit/>
          </a:bodyPr>
          <a:lstStyle/>
          <a:p>
            <a:r>
              <a:rPr lang="en-US" altLang="zh-CN" sz="2000" dirty="0" smtClean="0">
                <a:solidFill>
                  <a:schemeClr val="bg1"/>
                </a:solidFill>
              </a:rPr>
              <a:t>accept</a:t>
            </a:r>
            <a:endParaRPr lang="en-US" altLang="zh-CN" sz="2000" dirty="0">
              <a:solidFill>
                <a:schemeClr val="bg1"/>
              </a:solidFill>
            </a:endParaRPr>
          </a:p>
        </p:txBody>
      </p:sp>
      <p:sp>
        <p:nvSpPr>
          <p:cNvPr id="76" name="文本框 75"/>
          <p:cNvSpPr txBox="1"/>
          <p:nvPr/>
        </p:nvSpPr>
        <p:spPr>
          <a:xfrm>
            <a:off x="9670257" y="4023636"/>
            <a:ext cx="1976406" cy="1815882"/>
          </a:xfrm>
          <a:prstGeom prst="rect">
            <a:avLst/>
          </a:prstGeom>
          <a:noFill/>
        </p:spPr>
        <p:txBody>
          <a:bodyPr wrap="square" rtlCol="0">
            <a:spAutoFit/>
          </a:bodyPr>
          <a:lstStyle/>
          <a:p>
            <a:pPr algn="just"/>
            <a:r>
              <a:rPr lang="en-US" altLang="zh-CN" sz="1600" dirty="0">
                <a:solidFill>
                  <a:schemeClr val="bg1"/>
                </a:solidFill>
              </a:rPr>
              <a:t>The final project integration and adaptation were completed by four individuals. Ensure that the project is formed.</a:t>
            </a:r>
          </a:p>
        </p:txBody>
      </p:sp>
      <p:sp>
        <p:nvSpPr>
          <p:cNvPr id="31" name="文本框 30"/>
          <p:cNvSpPr txBox="1"/>
          <p:nvPr/>
        </p:nvSpPr>
        <p:spPr>
          <a:xfrm>
            <a:off x="1389615" y="849640"/>
            <a:ext cx="4770080" cy="707886"/>
          </a:xfrm>
          <a:prstGeom prst="rect">
            <a:avLst/>
          </a:prstGeom>
          <a:noFill/>
        </p:spPr>
        <p:txBody>
          <a:bodyPr wrap="square" rtlCol="0">
            <a:spAutoFit/>
          </a:bodyPr>
          <a:lstStyle/>
          <a:p>
            <a:pPr algn="just"/>
            <a:r>
              <a:rPr lang="en-US" altLang="zh-CN" sz="2000" dirty="0"/>
              <a:t>In general </a:t>
            </a:r>
            <a:r>
              <a:rPr lang="en-US" altLang="zh-CN" sz="2000" dirty="0" smtClean="0"/>
              <a:t>,there are </a:t>
            </a:r>
            <a:r>
              <a:rPr lang="en-US" altLang="zh-CN" sz="2000" dirty="0"/>
              <a:t>four </a:t>
            </a:r>
            <a:r>
              <a:rPr lang="en-US" altLang="zh-CN" sz="2000" dirty="0" smtClean="0"/>
              <a:t>ways to manage the program</a:t>
            </a:r>
            <a:endParaRPr lang="en-US" altLang="zh-CN" sz="2000" dirty="0"/>
          </a:p>
        </p:txBody>
      </p:sp>
    </p:spTree>
    <p:extLst>
      <p:ext uri="{BB962C8B-B14F-4D97-AF65-F5344CB8AC3E}">
        <p14:creationId xmlns:p14="http://schemas.microsoft.com/office/powerpoint/2010/main" val="11919268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 calcmode="lin" valueType="num">
                                      <p:cBhvr>
                                        <p:cTn id="9" dur="500" fill="hold"/>
                                        <p:tgtEl>
                                          <p:spTgt spid="39"/>
                                        </p:tgtEl>
                                        <p:attrNameLst>
                                          <p:attrName>style.rotation</p:attrName>
                                        </p:attrNameLst>
                                      </p:cBhvr>
                                      <p:tavLst>
                                        <p:tav tm="0">
                                          <p:val>
                                            <p:fltVal val="360"/>
                                          </p:val>
                                        </p:tav>
                                        <p:tav tm="100000">
                                          <p:val>
                                            <p:fltVal val="0"/>
                                          </p:val>
                                        </p:tav>
                                      </p:tavLst>
                                    </p:anim>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left)">
                                      <p:cBhvr>
                                        <p:cTn id="38" dur="500"/>
                                        <p:tgtEl>
                                          <p:spTgt spid="6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wipe(left)">
                                      <p:cBhvr>
                                        <p:cTn id="48" dur="500"/>
                                        <p:tgtEl>
                                          <p:spTgt spid="72"/>
                                        </p:tgtEl>
                                      </p:cBhvr>
                                    </p:animEffect>
                                  </p:childTnLst>
                                </p:cTn>
                              </p:par>
                            </p:childTnLst>
                          </p:cTn>
                        </p:par>
                        <p:par>
                          <p:cTn id="49" fill="hold">
                            <p:stCondLst>
                              <p:cond delay="3500"/>
                            </p:stCondLst>
                            <p:childTnLst>
                              <p:par>
                                <p:cTn id="50" presetID="23" presetClass="entr" presetSubtype="16"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500" fill="hold"/>
                                        <p:tgtEl>
                                          <p:spTgt spid="52"/>
                                        </p:tgtEl>
                                        <p:attrNameLst>
                                          <p:attrName>ppt_w</p:attrName>
                                        </p:attrNameLst>
                                      </p:cBhvr>
                                      <p:tavLst>
                                        <p:tav tm="0">
                                          <p:val>
                                            <p:fltVal val="0"/>
                                          </p:val>
                                        </p:tav>
                                        <p:tav tm="100000">
                                          <p:val>
                                            <p:strVal val="#ppt_w"/>
                                          </p:val>
                                        </p:tav>
                                      </p:tavLst>
                                    </p:anim>
                                    <p:anim calcmode="lin" valueType="num">
                                      <p:cBhvr>
                                        <p:cTn id="53" dur="500" fill="hold"/>
                                        <p:tgtEl>
                                          <p:spTgt spid="52"/>
                                        </p:tgtEl>
                                        <p:attrNameLst>
                                          <p:attrName>ppt_h</p:attrName>
                                        </p:attrNameLst>
                                      </p:cBhvr>
                                      <p:tavLst>
                                        <p:tav tm="0">
                                          <p:val>
                                            <p:fltVal val="0"/>
                                          </p:val>
                                        </p:tav>
                                        <p:tav tm="100000">
                                          <p:val>
                                            <p:strVal val="#ppt_h"/>
                                          </p:val>
                                        </p:tav>
                                      </p:tavLst>
                                    </p:anim>
                                  </p:childTnLst>
                                </p:cTn>
                              </p:par>
                              <p:par>
                                <p:cTn id="54" presetID="23" presetClass="entr" presetSubtype="16"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fltVal val="0"/>
                                          </p:val>
                                        </p:tav>
                                        <p:tav tm="100000">
                                          <p:val>
                                            <p:strVal val="#ppt_h"/>
                                          </p:val>
                                        </p:tav>
                                      </p:tavLst>
                                    </p:anim>
                                  </p:childTnLst>
                                </p:cTn>
                              </p:par>
                            </p:childTnLst>
                          </p:cTn>
                        </p:par>
                        <p:par>
                          <p:cTn id="58" fill="hold">
                            <p:stCondLst>
                              <p:cond delay="4000"/>
                            </p:stCondLst>
                            <p:childTnLst>
                              <p:par>
                                <p:cTn id="59" presetID="42" presetClass="entr" presetSubtype="0"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1000"/>
                                        <p:tgtEl>
                                          <p:spTgt spid="63"/>
                                        </p:tgtEl>
                                      </p:cBhvr>
                                    </p:animEffect>
                                    <p:anim calcmode="lin" valueType="num">
                                      <p:cBhvr>
                                        <p:cTn id="67" dur="1000" fill="hold"/>
                                        <p:tgtEl>
                                          <p:spTgt spid="63"/>
                                        </p:tgtEl>
                                        <p:attrNameLst>
                                          <p:attrName>ppt_x</p:attrName>
                                        </p:attrNameLst>
                                      </p:cBhvr>
                                      <p:tavLst>
                                        <p:tav tm="0">
                                          <p:val>
                                            <p:strVal val="#ppt_x"/>
                                          </p:val>
                                        </p:tav>
                                        <p:tav tm="100000">
                                          <p:val>
                                            <p:strVal val="#ppt_x"/>
                                          </p:val>
                                        </p:tav>
                                      </p:tavLst>
                                    </p:anim>
                                    <p:anim calcmode="lin" valueType="num">
                                      <p:cBhvr>
                                        <p:cTn id="68" dur="1000" fill="hold"/>
                                        <p:tgtEl>
                                          <p:spTgt spid="63"/>
                                        </p:tgtEl>
                                        <p:attrNameLst>
                                          <p:attrName>ppt_y</p:attrName>
                                        </p:attrNameLst>
                                      </p:cBhvr>
                                      <p:tavLst>
                                        <p:tav tm="0">
                                          <p:val>
                                            <p:strVal val="#ppt_y+.1"/>
                                          </p:val>
                                        </p:tav>
                                        <p:tav tm="100000">
                                          <p:val>
                                            <p:strVal val="#ppt_y"/>
                                          </p:val>
                                        </p:tav>
                                      </p:tavLst>
                                    </p:anim>
                                  </p:childTnLst>
                                </p:cTn>
                              </p:par>
                            </p:childTnLst>
                          </p:cTn>
                        </p:par>
                        <p:par>
                          <p:cTn id="69" fill="hold">
                            <p:stCondLst>
                              <p:cond delay="50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500"/>
                                        <p:tgtEl>
                                          <p:spTgt spid="7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left)">
                                      <p:cBhvr>
                                        <p:cTn id="75" dur="500"/>
                                        <p:tgtEl>
                                          <p:spTgt spid="75"/>
                                        </p:tgtEl>
                                      </p:cBhvr>
                                    </p:animEffect>
                                  </p:childTnLst>
                                </p:cTn>
                              </p:par>
                            </p:childTnLst>
                          </p:cTn>
                        </p:par>
                        <p:par>
                          <p:cTn id="76" fill="hold">
                            <p:stCondLst>
                              <p:cond delay="5500"/>
                            </p:stCondLst>
                            <p:childTnLst>
                              <p:par>
                                <p:cTn id="77" presetID="22" presetClass="entr" presetSubtype="8" fill="hold" grpId="0"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ipe(left)">
                                      <p:cBhvr>
                                        <p:cTn id="79" dur="500"/>
                                        <p:tgtEl>
                                          <p:spTgt spid="74"/>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wipe(left)">
                                      <p:cBhvr>
                                        <p:cTn id="8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9" grpId="0" animBg="1"/>
      <p:bldP spid="52" grpId="0" animBg="1"/>
      <p:bldP spid="55" grpId="0" animBg="1"/>
      <p:bldP spid="8" grpId="0" animBg="1"/>
      <p:bldP spid="16" grpId="0" animBg="1"/>
      <p:bldP spid="20" grpId="0" animBg="1"/>
      <p:bldP spid="69" grpId="0"/>
      <p:bldP spid="70" grpId="0"/>
      <p:bldP spid="71" grpId="0"/>
      <p:bldP spid="72" grpId="0"/>
      <p:bldP spid="73" grpId="0"/>
      <p:bldP spid="74" grpId="0"/>
      <p:bldP spid="75" grpId="0"/>
      <p:bldP spid="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02</a:t>
            </a:r>
          </a:p>
        </p:txBody>
      </p:sp>
      <p:sp>
        <p:nvSpPr>
          <p:cNvPr id="18" name="文本框 17"/>
          <p:cNvSpPr txBox="1"/>
          <p:nvPr/>
        </p:nvSpPr>
        <p:spPr>
          <a:xfrm>
            <a:off x="1402304" y="241629"/>
            <a:ext cx="5136482" cy="954107"/>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Project </a:t>
            </a:r>
            <a:r>
              <a:rPr lang="en-US" altLang="zh-CN" sz="2800" dirty="0">
                <a:latin typeface="微软雅黑" panose="020B0503020204020204" pitchFamily="34" charset="-122"/>
                <a:ea typeface="微软雅黑" panose="020B0503020204020204" pitchFamily="34" charset="-122"/>
              </a:rPr>
              <a:t>management tools</a:t>
            </a:r>
          </a:p>
          <a:p>
            <a:endParaRPr lang="zh-CN" altLang="en-US" sz="28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rot="17100000">
            <a:off x="175953" y="261388"/>
            <a:ext cx="481872" cy="469661"/>
            <a:chOff x="1032060" y="5022216"/>
            <a:chExt cx="753746" cy="734645"/>
          </a:xfrm>
        </p:grpSpPr>
        <p:sp>
          <p:nvSpPr>
            <p:cNvPr id="20" name="等腰三角形 19"/>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0" y="4684725"/>
            <a:ext cx="12230100" cy="438150"/>
          </a:xfrm>
          <a:custGeom>
            <a:avLst/>
            <a:gdLst>
              <a:gd name="connsiteX0" fmla="*/ 0 w 12230100"/>
              <a:gd name="connsiteY0" fmla="*/ 0 h 419100"/>
              <a:gd name="connsiteX1" fmla="*/ 4248150 w 12230100"/>
              <a:gd name="connsiteY1" fmla="*/ 0 h 419100"/>
              <a:gd name="connsiteX2" fmla="*/ 4248150 w 12230100"/>
              <a:gd name="connsiteY2" fmla="*/ 419100 h 419100"/>
              <a:gd name="connsiteX3" fmla="*/ 7981950 w 12230100"/>
              <a:gd name="connsiteY3" fmla="*/ 419100 h 419100"/>
              <a:gd name="connsiteX4" fmla="*/ 7981950 w 12230100"/>
              <a:gd name="connsiteY4" fmla="*/ 95250 h 419100"/>
              <a:gd name="connsiteX5" fmla="*/ 12230100 w 12230100"/>
              <a:gd name="connsiteY5" fmla="*/ 95250 h 419100"/>
              <a:gd name="connsiteX6" fmla="*/ 12230100 w 12230100"/>
              <a:gd name="connsiteY6" fmla="*/ 133350 h 419100"/>
              <a:gd name="connsiteX0" fmla="*/ 0 w 12230100"/>
              <a:gd name="connsiteY0" fmla="*/ 0 h 419100"/>
              <a:gd name="connsiteX1" fmla="*/ 4248150 w 12230100"/>
              <a:gd name="connsiteY1" fmla="*/ 0 h 419100"/>
              <a:gd name="connsiteX2" fmla="*/ 4248150 w 12230100"/>
              <a:gd name="connsiteY2" fmla="*/ 419100 h 419100"/>
              <a:gd name="connsiteX3" fmla="*/ 7886700 w 12230100"/>
              <a:gd name="connsiteY3" fmla="*/ 419100 h 419100"/>
              <a:gd name="connsiteX4" fmla="*/ 7981950 w 12230100"/>
              <a:gd name="connsiteY4" fmla="*/ 95250 h 419100"/>
              <a:gd name="connsiteX5" fmla="*/ 12230100 w 12230100"/>
              <a:gd name="connsiteY5" fmla="*/ 95250 h 419100"/>
              <a:gd name="connsiteX6" fmla="*/ 12230100 w 12230100"/>
              <a:gd name="connsiteY6" fmla="*/ 133350 h 419100"/>
              <a:gd name="connsiteX0" fmla="*/ 0 w 12230100"/>
              <a:gd name="connsiteY0" fmla="*/ 0 h 419100"/>
              <a:gd name="connsiteX1" fmla="*/ 4248150 w 12230100"/>
              <a:gd name="connsiteY1" fmla="*/ 0 h 419100"/>
              <a:gd name="connsiteX2" fmla="*/ 4362450 w 12230100"/>
              <a:gd name="connsiteY2" fmla="*/ 400050 h 419100"/>
              <a:gd name="connsiteX3" fmla="*/ 7886700 w 12230100"/>
              <a:gd name="connsiteY3" fmla="*/ 419100 h 419100"/>
              <a:gd name="connsiteX4" fmla="*/ 7981950 w 12230100"/>
              <a:gd name="connsiteY4" fmla="*/ 95250 h 419100"/>
              <a:gd name="connsiteX5" fmla="*/ 12230100 w 12230100"/>
              <a:gd name="connsiteY5" fmla="*/ 95250 h 419100"/>
              <a:gd name="connsiteX6" fmla="*/ 12230100 w 12230100"/>
              <a:gd name="connsiteY6" fmla="*/ 133350 h 419100"/>
              <a:gd name="connsiteX0" fmla="*/ 0 w 12230100"/>
              <a:gd name="connsiteY0" fmla="*/ 0 h 438150"/>
              <a:gd name="connsiteX1" fmla="*/ 4248150 w 12230100"/>
              <a:gd name="connsiteY1" fmla="*/ 0 h 438150"/>
              <a:gd name="connsiteX2" fmla="*/ 4362450 w 12230100"/>
              <a:gd name="connsiteY2" fmla="*/ 438150 h 438150"/>
              <a:gd name="connsiteX3" fmla="*/ 7886700 w 12230100"/>
              <a:gd name="connsiteY3" fmla="*/ 419100 h 438150"/>
              <a:gd name="connsiteX4" fmla="*/ 7981950 w 12230100"/>
              <a:gd name="connsiteY4" fmla="*/ 95250 h 438150"/>
              <a:gd name="connsiteX5" fmla="*/ 12230100 w 12230100"/>
              <a:gd name="connsiteY5" fmla="*/ 95250 h 438150"/>
              <a:gd name="connsiteX6" fmla="*/ 12230100 w 12230100"/>
              <a:gd name="connsiteY6" fmla="*/ 133350 h 438150"/>
              <a:gd name="connsiteX0" fmla="*/ 0 w 12230100"/>
              <a:gd name="connsiteY0" fmla="*/ 0 h 438150"/>
              <a:gd name="connsiteX1" fmla="*/ 4248150 w 12230100"/>
              <a:gd name="connsiteY1" fmla="*/ 0 h 438150"/>
              <a:gd name="connsiteX2" fmla="*/ 4362450 w 12230100"/>
              <a:gd name="connsiteY2" fmla="*/ 438150 h 438150"/>
              <a:gd name="connsiteX3" fmla="*/ 7886700 w 12230100"/>
              <a:gd name="connsiteY3" fmla="*/ 419100 h 438150"/>
              <a:gd name="connsiteX4" fmla="*/ 7981950 w 12230100"/>
              <a:gd name="connsiteY4" fmla="*/ 95250 h 438150"/>
              <a:gd name="connsiteX5" fmla="*/ 12230100 w 12230100"/>
              <a:gd name="connsiteY5" fmla="*/ 95250 h 438150"/>
              <a:gd name="connsiteX6" fmla="*/ 12230100 w 12230100"/>
              <a:gd name="connsiteY6" fmla="*/ 1333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00" h="438150">
                <a:moveTo>
                  <a:pt x="0" y="0"/>
                </a:moveTo>
                <a:lnTo>
                  <a:pt x="4248150" y="0"/>
                </a:lnTo>
                <a:lnTo>
                  <a:pt x="4362450" y="438150"/>
                </a:lnTo>
                <a:lnTo>
                  <a:pt x="7886700" y="419100"/>
                </a:lnTo>
                <a:lnTo>
                  <a:pt x="7981950" y="95250"/>
                </a:lnTo>
                <a:lnTo>
                  <a:pt x="12230100" y="95250"/>
                </a:lnTo>
                <a:lnTo>
                  <a:pt x="12230100" y="133350"/>
                </a:lnTo>
              </a:path>
            </a:pathLst>
          </a:custGeom>
          <a:noFill/>
          <a:ln w="12700">
            <a:solidFill>
              <a:srgbClr val="92B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995771" y="1408341"/>
            <a:ext cx="9201848" cy="4910230"/>
          </a:xfrm>
          <a:prstGeom prst="rect">
            <a:avLst/>
          </a:prstGeom>
        </p:spPr>
      </p:pic>
      <p:pic>
        <p:nvPicPr>
          <p:cNvPr id="24" name="图片 23"/>
          <p:cNvPicPr>
            <a:picLocks noChangeAspect="1"/>
          </p:cNvPicPr>
          <p:nvPr/>
        </p:nvPicPr>
        <p:blipFill>
          <a:blip r:embed="rId5"/>
          <a:stretch>
            <a:fillRect/>
          </a:stretch>
        </p:blipFill>
        <p:spPr>
          <a:xfrm>
            <a:off x="2288079" y="1188194"/>
            <a:ext cx="9236140" cy="4928529"/>
          </a:xfrm>
          <a:prstGeom prst="rect">
            <a:avLst/>
          </a:prstGeom>
        </p:spPr>
      </p:pic>
    </p:spTree>
    <p:custDataLst>
      <p:tags r:id="rId1"/>
    </p:custDataLst>
    <p:extLst>
      <p:ext uri="{BB962C8B-B14F-4D97-AF65-F5344CB8AC3E}">
        <p14:creationId xmlns:p14="http://schemas.microsoft.com/office/powerpoint/2010/main" val="130826520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750" fill="hold"/>
                                        <p:tgtEl>
                                          <p:spTgt spid="19"/>
                                        </p:tgtEl>
                                        <p:attrNameLst>
                                          <p:attrName>ppt_w</p:attrName>
                                        </p:attrNameLst>
                                      </p:cBhvr>
                                      <p:tavLst>
                                        <p:tav tm="0">
                                          <p:val>
                                            <p:fltVal val="0"/>
                                          </p:val>
                                        </p:tav>
                                        <p:tav tm="100000">
                                          <p:val>
                                            <p:strVal val="#ppt_w"/>
                                          </p:val>
                                        </p:tav>
                                      </p:tavLst>
                                    </p:anim>
                                    <p:anim calcmode="lin" valueType="num">
                                      <p:cBhvr>
                                        <p:cTn id="8" dur="750" fill="hold"/>
                                        <p:tgtEl>
                                          <p:spTgt spid="19"/>
                                        </p:tgtEl>
                                        <p:attrNameLst>
                                          <p:attrName>ppt_h</p:attrName>
                                        </p:attrNameLst>
                                      </p:cBhvr>
                                      <p:tavLst>
                                        <p:tav tm="0">
                                          <p:val>
                                            <p:fltVal val="0"/>
                                          </p:val>
                                        </p:tav>
                                        <p:tav tm="100000">
                                          <p:val>
                                            <p:strVal val="#ppt_h"/>
                                          </p:val>
                                        </p:tav>
                                      </p:tavLst>
                                    </p:anim>
                                    <p:anim calcmode="lin" valueType="num">
                                      <p:cBhvr>
                                        <p:cTn id="9" dur="750" fill="hold"/>
                                        <p:tgtEl>
                                          <p:spTgt spid="19"/>
                                        </p:tgtEl>
                                        <p:attrNameLst>
                                          <p:attrName>style.rotation</p:attrName>
                                        </p:attrNameLst>
                                      </p:cBhvr>
                                      <p:tavLst>
                                        <p:tav tm="0">
                                          <p:val>
                                            <p:fltVal val="360"/>
                                          </p:val>
                                        </p:tav>
                                        <p:tav tm="100000">
                                          <p:val>
                                            <p:fltVal val="0"/>
                                          </p:val>
                                        </p:tav>
                                      </p:tavLst>
                                    </p:anim>
                                    <p:animEffect transition="in" filter="fade">
                                      <p:cBhvr>
                                        <p:cTn id="10" dur="750"/>
                                        <p:tgtEl>
                                          <p:spTgt spid="19"/>
                                        </p:tgtEl>
                                      </p:cBhvr>
                                    </p:animEffect>
                                  </p:childTnLst>
                                </p:cTn>
                              </p:par>
                            </p:childTnLst>
                          </p:cTn>
                        </p:par>
                        <p:par>
                          <p:cTn id="11" fill="hold">
                            <p:stCondLst>
                              <p:cond delay="750"/>
                            </p:stCondLst>
                            <p:childTnLst>
                              <p:par>
                                <p:cTn id="12" presetID="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676400" y="2608872"/>
            <a:ext cx="209550" cy="914400"/>
          </a:xfrm>
          <a:prstGeom prst="rect">
            <a:avLst/>
          </a:prstGeom>
          <a:solidFill>
            <a:srgbClr val="33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349828" y="2257877"/>
            <a:ext cx="2736850" cy="1567544"/>
            <a:chOff x="1349828" y="2257877"/>
            <a:chExt cx="2736850" cy="1567544"/>
          </a:xfrm>
        </p:grpSpPr>
        <p:sp>
          <p:nvSpPr>
            <p:cNvPr id="7" name="任意多边形 6"/>
            <p:cNvSpPr/>
            <p:nvPr/>
          </p:nvSpPr>
          <p:spPr>
            <a:xfrm>
              <a:off x="1349828" y="2257877"/>
              <a:ext cx="2467428" cy="1567544"/>
            </a:xfrm>
            <a:custGeom>
              <a:avLst/>
              <a:gdLst>
                <a:gd name="connsiteX0" fmla="*/ 222558 w 2467428"/>
                <a:gd name="connsiteY0" fmla="*/ 145144 h 1567544"/>
                <a:gd name="connsiteX1" fmla="*/ 126866 w 2467428"/>
                <a:gd name="connsiteY1" fmla="*/ 240836 h 1567544"/>
                <a:gd name="connsiteX2" fmla="*/ 126866 w 2467428"/>
                <a:gd name="connsiteY2" fmla="*/ 1326708 h 1567544"/>
                <a:gd name="connsiteX3" fmla="*/ 222558 w 2467428"/>
                <a:gd name="connsiteY3" fmla="*/ 1422400 h 1567544"/>
                <a:gd name="connsiteX4" fmla="*/ 2226591 w 2467428"/>
                <a:gd name="connsiteY4" fmla="*/ 1422400 h 1567544"/>
                <a:gd name="connsiteX5" fmla="*/ 2322283 w 2467428"/>
                <a:gd name="connsiteY5" fmla="*/ 1326708 h 1567544"/>
                <a:gd name="connsiteX6" fmla="*/ 2322283 w 2467428"/>
                <a:gd name="connsiteY6" fmla="*/ 240836 h 1567544"/>
                <a:gd name="connsiteX7" fmla="*/ 2226591 w 2467428"/>
                <a:gd name="connsiteY7" fmla="*/ 145144 h 1567544"/>
                <a:gd name="connsiteX8" fmla="*/ 188685 w 2467428"/>
                <a:gd name="connsiteY8" fmla="*/ 0 h 1567544"/>
                <a:gd name="connsiteX9" fmla="*/ 2278743 w 2467428"/>
                <a:gd name="connsiteY9" fmla="*/ 0 h 1567544"/>
                <a:gd name="connsiteX10" fmla="*/ 2467428 w 2467428"/>
                <a:gd name="connsiteY10" fmla="*/ 188685 h 1567544"/>
                <a:gd name="connsiteX11" fmla="*/ 2467428 w 2467428"/>
                <a:gd name="connsiteY11" fmla="*/ 1378859 h 1567544"/>
                <a:gd name="connsiteX12" fmla="*/ 2278743 w 2467428"/>
                <a:gd name="connsiteY12" fmla="*/ 1567544 h 1567544"/>
                <a:gd name="connsiteX13" fmla="*/ 188685 w 2467428"/>
                <a:gd name="connsiteY13" fmla="*/ 1567544 h 1567544"/>
                <a:gd name="connsiteX14" fmla="*/ 0 w 2467428"/>
                <a:gd name="connsiteY14" fmla="*/ 1378859 h 1567544"/>
                <a:gd name="connsiteX15" fmla="*/ 0 w 2467428"/>
                <a:gd name="connsiteY15" fmla="*/ 188685 h 1567544"/>
                <a:gd name="connsiteX16" fmla="*/ 188685 w 2467428"/>
                <a:gd name="connsiteY16" fmla="*/ 0 h 156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7428" h="1567544">
                  <a:moveTo>
                    <a:pt x="222558" y="145144"/>
                  </a:moveTo>
                  <a:cubicBezTo>
                    <a:pt x="169709" y="145144"/>
                    <a:pt x="126866" y="187987"/>
                    <a:pt x="126866" y="240836"/>
                  </a:cubicBezTo>
                  <a:lnTo>
                    <a:pt x="126866" y="1326708"/>
                  </a:lnTo>
                  <a:cubicBezTo>
                    <a:pt x="126866" y="1379557"/>
                    <a:pt x="169709" y="1422400"/>
                    <a:pt x="222558" y="1422400"/>
                  </a:cubicBezTo>
                  <a:lnTo>
                    <a:pt x="2226591" y="1422400"/>
                  </a:lnTo>
                  <a:cubicBezTo>
                    <a:pt x="2279440" y="1422400"/>
                    <a:pt x="2322283" y="1379557"/>
                    <a:pt x="2322283" y="1326708"/>
                  </a:cubicBezTo>
                  <a:lnTo>
                    <a:pt x="2322283" y="240836"/>
                  </a:lnTo>
                  <a:cubicBezTo>
                    <a:pt x="2322283" y="187987"/>
                    <a:pt x="2279440" y="145144"/>
                    <a:pt x="2226591" y="145144"/>
                  </a:cubicBezTo>
                  <a:close/>
                  <a:moveTo>
                    <a:pt x="188685" y="0"/>
                  </a:moveTo>
                  <a:lnTo>
                    <a:pt x="2278743" y="0"/>
                  </a:lnTo>
                  <a:cubicBezTo>
                    <a:pt x="2382951" y="0"/>
                    <a:pt x="2467428" y="84477"/>
                    <a:pt x="2467428" y="188685"/>
                  </a:cubicBezTo>
                  <a:lnTo>
                    <a:pt x="2467428" y="1378859"/>
                  </a:lnTo>
                  <a:cubicBezTo>
                    <a:pt x="2467428" y="1483067"/>
                    <a:pt x="2382951" y="1567544"/>
                    <a:pt x="2278743" y="1567544"/>
                  </a:cubicBezTo>
                  <a:lnTo>
                    <a:pt x="188685" y="1567544"/>
                  </a:lnTo>
                  <a:cubicBezTo>
                    <a:pt x="84477" y="1567544"/>
                    <a:pt x="0" y="1483067"/>
                    <a:pt x="0" y="1378859"/>
                  </a:cubicBezTo>
                  <a:lnTo>
                    <a:pt x="0" y="188685"/>
                  </a:lnTo>
                  <a:cubicBezTo>
                    <a:pt x="0" y="84477"/>
                    <a:pt x="84477" y="0"/>
                    <a:pt x="188685" y="0"/>
                  </a:cubicBezTo>
                  <a:close/>
                </a:path>
              </a:pathLst>
            </a:cu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781878" y="2736848"/>
              <a:ext cx="304800" cy="654051"/>
            </a:xfrm>
            <a:prstGeom prst="roundRect">
              <a:avLst>
                <a:gd name="adj" fmla="val 16667"/>
              </a:avLst>
            </a:pr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矩形 12"/>
          <p:cNvSpPr/>
          <p:nvPr/>
        </p:nvSpPr>
        <p:spPr>
          <a:xfrm>
            <a:off x="4951682" y="2606673"/>
            <a:ext cx="209550" cy="914400"/>
          </a:xfrm>
          <a:prstGeom prst="rect">
            <a:avLst/>
          </a:prstGeom>
          <a:solidFill>
            <a:srgbClr val="FF7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4625110" y="2257877"/>
            <a:ext cx="2755900" cy="1567544"/>
            <a:chOff x="4625110" y="2257877"/>
            <a:chExt cx="2755900" cy="1567544"/>
          </a:xfrm>
        </p:grpSpPr>
        <p:sp>
          <p:nvSpPr>
            <p:cNvPr id="12" name="任意多边形 11"/>
            <p:cNvSpPr/>
            <p:nvPr/>
          </p:nvSpPr>
          <p:spPr>
            <a:xfrm>
              <a:off x="4625110" y="2257877"/>
              <a:ext cx="2467428" cy="1567544"/>
            </a:xfrm>
            <a:custGeom>
              <a:avLst/>
              <a:gdLst>
                <a:gd name="connsiteX0" fmla="*/ 222558 w 2467428"/>
                <a:gd name="connsiteY0" fmla="*/ 145144 h 1567544"/>
                <a:gd name="connsiteX1" fmla="*/ 126866 w 2467428"/>
                <a:gd name="connsiteY1" fmla="*/ 240836 h 1567544"/>
                <a:gd name="connsiteX2" fmla="*/ 126866 w 2467428"/>
                <a:gd name="connsiteY2" fmla="*/ 1326708 h 1567544"/>
                <a:gd name="connsiteX3" fmla="*/ 222558 w 2467428"/>
                <a:gd name="connsiteY3" fmla="*/ 1422400 h 1567544"/>
                <a:gd name="connsiteX4" fmla="*/ 2226591 w 2467428"/>
                <a:gd name="connsiteY4" fmla="*/ 1422400 h 1567544"/>
                <a:gd name="connsiteX5" fmla="*/ 2322283 w 2467428"/>
                <a:gd name="connsiteY5" fmla="*/ 1326708 h 1567544"/>
                <a:gd name="connsiteX6" fmla="*/ 2322283 w 2467428"/>
                <a:gd name="connsiteY6" fmla="*/ 240836 h 1567544"/>
                <a:gd name="connsiteX7" fmla="*/ 2226591 w 2467428"/>
                <a:gd name="connsiteY7" fmla="*/ 145144 h 1567544"/>
                <a:gd name="connsiteX8" fmla="*/ 188685 w 2467428"/>
                <a:gd name="connsiteY8" fmla="*/ 0 h 1567544"/>
                <a:gd name="connsiteX9" fmla="*/ 2278743 w 2467428"/>
                <a:gd name="connsiteY9" fmla="*/ 0 h 1567544"/>
                <a:gd name="connsiteX10" fmla="*/ 2467428 w 2467428"/>
                <a:gd name="connsiteY10" fmla="*/ 188685 h 1567544"/>
                <a:gd name="connsiteX11" fmla="*/ 2467428 w 2467428"/>
                <a:gd name="connsiteY11" fmla="*/ 1378859 h 1567544"/>
                <a:gd name="connsiteX12" fmla="*/ 2278743 w 2467428"/>
                <a:gd name="connsiteY12" fmla="*/ 1567544 h 1567544"/>
                <a:gd name="connsiteX13" fmla="*/ 188685 w 2467428"/>
                <a:gd name="connsiteY13" fmla="*/ 1567544 h 1567544"/>
                <a:gd name="connsiteX14" fmla="*/ 0 w 2467428"/>
                <a:gd name="connsiteY14" fmla="*/ 1378859 h 1567544"/>
                <a:gd name="connsiteX15" fmla="*/ 0 w 2467428"/>
                <a:gd name="connsiteY15" fmla="*/ 188685 h 1567544"/>
                <a:gd name="connsiteX16" fmla="*/ 188685 w 2467428"/>
                <a:gd name="connsiteY16" fmla="*/ 0 h 156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7428" h="1567544">
                  <a:moveTo>
                    <a:pt x="222558" y="145144"/>
                  </a:moveTo>
                  <a:cubicBezTo>
                    <a:pt x="169709" y="145144"/>
                    <a:pt x="126866" y="187987"/>
                    <a:pt x="126866" y="240836"/>
                  </a:cubicBezTo>
                  <a:lnTo>
                    <a:pt x="126866" y="1326708"/>
                  </a:lnTo>
                  <a:cubicBezTo>
                    <a:pt x="126866" y="1379557"/>
                    <a:pt x="169709" y="1422400"/>
                    <a:pt x="222558" y="1422400"/>
                  </a:cubicBezTo>
                  <a:lnTo>
                    <a:pt x="2226591" y="1422400"/>
                  </a:lnTo>
                  <a:cubicBezTo>
                    <a:pt x="2279440" y="1422400"/>
                    <a:pt x="2322283" y="1379557"/>
                    <a:pt x="2322283" y="1326708"/>
                  </a:cubicBezTo>
                  <a:lnTo>
                    <a:pt x="2322283" y="240836"/>
                  </a:lnTo>
                  <a:cubicBezTo>
                    <a:pt x="2322283" y="187987"/>
                    <a:pt x="2279440" y="145144"/>
                    <a:pt x="2226591" y="145144"/>
                  </a:cubicBezTo>
                  <a:close/>
                  <a:moveTo>
                    <a:pt x="188685" y="0"/>
                  </a:moveTo>
                  <a:lnTo>
                    <a:pt x="2278743" y="0"/>
                  </a:lnTo>
                  <a:cubicBezTo>
                    <a:pt x="2382951" y="0"/>
                    <a:pt x="2467428" y="84477"/>
                    <a:pt x="2467428" y="188685"/>
                  </a:cubicBezTo>
                  <a:lnTo>
                    <a:pt x="2467428" y="1378859"/>
                  </a:lnTo>
                  <a:cubicBezTo>
                    <a:pt x="2467428" y="1483067"/>
                    <a:pt x="2382951" y="1567544"/>
                    <a:pt x="2278743" y="1567544"/>
                  </a:cubicBezTo>
                  <a:lnTo>
                    <a:pt x="188685" y="1567544"/>
                  </a:lnTo>
                  <a:cubicBezTo>
                    <a:pt x="84477" y="1567544"/>
                    <a:pt x="0" y="1483067"/>
                    <a:pt x="0" y="1378859"/>
                  </a:cubicBezTo>
                  <a:lnTo>
                    <a:pt x="0" y="188685"/>
                  </a:lnTo>
                  <a:cubicBezTo>
                    <a:pt x="0" y="84477"/>
                    <a:pt x="84477" y="0"/>
                    <a:pt x="188685" y="0"/>
                  </a:cubicBezTo>
                  <a:close/>
                </a:path>
              </a:pathLst>
            </a:cu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076210" y="2736848"/>
              <a:ext cx="304800" cy="654051"/>
            </a:xfrm>
            <a:prstGeom prst="roundRect">
              <a:avLst>
                <a:gd name="adj" fmla="val 16667"/>
              </a:avLst>
            </a:pr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5370000" y="2606673"/>
            <a:ext cx="209550" cy="914400"/>
          </a:xfrm>
          <a:prstGeom prst="rect">
            <a:avLst/>
          </a:prstGeom>
          <a:solidFill>
            <a:srgbClr val="FF7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788319" y="2606673"/>
            <a:ext cx="209550" cy="914400"/>
          </a:xfrm>
          <a:prstGeom prst="rect">
            <a:avLst/>
          </a:prstGeom>
          <a:solidFill>
            <a:srgbClr val="FF7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224156" y="2606673"/>
            <a:ext cx="209550" cy="914400"/>
          </a:xfrm>
          <a:prstGeom prst="rect">
            <a:avLst/>
          </a:prstGeom>
          <a:solidFill>
            <a:srgbClr val="D7D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7919441" y="2257877"/>
            <a:ext cx="2755900" cy="1567544"/>
            <a:chOff x="7919441" y="2257877"/>
            <a:chExt cx="2755900" cy="1567544"/>
          </a:xfrm>
        </p:grpSpPr>
        <p:sp>
          <p:nvSpPr>
            <p:cNvPr id="18" name="任意多边形 17"/>
            <p:cNvSpPr/>
            <p:nvPr/>
          </p:nvSpPr>
          <p:spPr>
            <a:xfrm>
              <a:off x="7919441" y="2257877"/>
              <a:ext cx="2467428" cy="1567544"/>
            </a:xfrm>
            <a:custGeom>
              <a:avLst/>
              <a:gdLst>
                <a:gd name="connsiteX0" fmla="*/ 222558 w 2467428"/>
                <a:gd name="connsiteY0" fmla="*/ 145144 h 1567544"/>
                <a:gd name="connsiteX1" fmla="*/ 126866 w 2467428"/>
                <a:gd name="connsiteY1" fmla="*/ 240836 h 1567544"/>
                <a:gd name="connsiteX2" fmla="*/ 126866 w 2467428"/>
                <a:gd name="connsiteY2" fmla="*/ 1326708 h 1567544"/>
                <a:gd name="connsiteX3" fmla="*/ 222558 w 2467428"/>
                <a:gd name="connsiteY3" fmla="*/ 1422400 h 1567544"/>
                <a:gd name="connsiteX4" fmla="*/ 2226591 w 2467428"/>
                <a:gd name="connsiteY4" fmla="*/ 1422400 h 1567544"/>
                <a:gd name="connsiteX5" fmla="*/ 2322283 w 2467428"/>
                <a:gd name="connsiteY5" fmla="*/ 1326708 h 1567544"/>
                <a:gd name="connsiteX6" fmla="*/ 2322283 w 2467428"/>
                <a:gd name="connsiteY6" fmla="*/ 240836 h 1567544"/>
                <a:gd name="connsiteX7" fmla="*/ 2226591 w 2467428"/>
                <a:gd name="connsiteY7" fmla="*/ 145144 h 1567544"/>
                <a:gd name="connsiteX8" fmla="*/ 188685 w 2467428"/>
                <a:gd name="connsiteY8" fmla="*/ 0 h 1567544"/>
                <a:gd name="connsiteX9" fmla="*/ 2278743 w 2467428"/>
                <a:gd name="connsiteY9" fmla="*/ 0 h 1567544"/>
                <a:gd name="connsiteX10" fmla="*/ 2467428 w 2467428"/>
                <a:gd name="connsiteY10" fmla="*/ 188685 h 1567544"/>
                <a:gd name="connsiteX11" fmla="*/ 2467428 w 2467428"/>
                <a:gd name="connsiteY11" fmla="*/ 1378859 h 1567544"/>
                <a:gd name="connsiteX12" fmla="*/ 2278743 w 2467428"/>
                <a:gd name="connsiteY12" fmla="*/ 1567544 h 1567544"/>
                <a:gd name="connsiteX13" fmla="*/ 188685 w 2467428"/>
                <a:gd name="connsiteY13" fmla="*/ 1567544 h 1567544"/>
                <a:gd name="connsiteX14" fmla="*/ 0 w 2467428"/>
                <a:gd name="connsiteY14" fmla="*/ 1378859 h 1567544"/>
                <a:gd name="connsiteX15" fmla="*/ 0 w 2467428"/>
                <a:gd name="connsiteY15" fmla="*/ 188685 h 1567544"/>
                <a:gd name="connsiteX16" fmla="*/ 188685 w 2467428"/>
                <a:gd name="connsiteY16" fmla="*/ 0 h 156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7428" h="1567544">
                  <a:moveTo>
                    <a:pt x="222558" y="145144"/>
                  </a:moveTo>
                  <a:cubicBezTo>
                    <a:pt x="169709" y="145144"/>
                    <a:pt x="126866" y="187987"/>
                    <a:pt x="126866" y="240836"/>
                  </a:cubicBezTo>
                  <a:lnTo>
                    <a:pt x="126866" y="1326708"/>
                  </a:lnTo>
                  <a:cubicBezTo>
                    <a:pt x="126866" y="1379557"/>
                    <a:pt x="169709" y="1422400"/>
                    <a:pt x="222558" y="1422400"/>
                  </a:cubicBezTo>
                  <a:lnTo>
                    <a:pt x="2226591" y="1422400"/>
                  </a:lnTo>
                  <a:cubicBezTo>
                    <a:pt x="2279440" y="1422400"/>
                    <a:pt x="2322283" y="1379557"/>
                    <a:pt x="2322283" y="1326708"/>
                  </a:cubicBezTo>
                  <a:lnTo>
                    <a:pt x="2322283" y="240836"/>
                  </a:lnTo>
                  <a:cubicBezTo>
                    <a:pt x="2322283" y="187987"/>
                    <a:pt x="2279440" y="145144"/>
                    <a:pt x="2226591" y="145144"/>
                  </a:cubicBezTo>
                  <a:close/>
                  <a:moveTo>
                    <a:pt x="188685" y="0"/>
                  </a:moveTo>
                  <a:lnTo>
                    <a:pt x="2278743" y="0"/>
                  </a:lnTo>
                  <a:cubicBezTo>
                    <a:pt x="2382951" y="0"/>
                    <a:pt x="2467428" y="84477"/>
                    <a:pt x="2467428" y="188685"/>
                  </a:cubicBezTo>
                  <a:lnTo>
                    <a:pt x="2467428" y="1378859"/>
                  </a:lnTo>
                  <a:cubicBezTo>
                    <a:pt x="2467428" y="1483067"/>
                    <a:pt x="2382951" y="1567544"/>
                    <a:pt x="2278743" y="1567544"/>
                  </a:cubicBezTo>
                  <a:lnTo>
                    <a:pt x="188685" y="1567544"/>
                  </a:lnTo>
                  <a:cubicBezTo>
                    <a:pt x="84477" y="1567544"/>
                    <a:pt x="0" y="1483067"/>
                    <a:pt x="0" y="1378859"/>
                  </a:cubicBezTo>
                  <a:lnTo>
                    <a:pt x="0" y="188685"/>
                  </a:lnTo>
                  <a:cubicBezTo>
                    <a:pt x="0" y="84477"/>
                    <a:pt x="84477" y="0"/>
                    <a:pt x="188685" y="0"/>
                  </a:cubicBezTo>
                  <a:close/>
                </a:path>
              </a:pathLst>
            </a:cu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370541" y="2736848"/>
              <a:ext cx="304800" cy="654051"/>
            </a:xfrm>
            <a:prstGeom prst="roundRect">
              <a:avLst>
                <a:gd name="adj" fmla="val 16667"/>
              </a:avLst>
            </a:pr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矩形 20"/>
          <p:cNvSpPr/>
          <p:nvPr/>
        </p:nvSpPr>
        <p:spPr>
          <a:xfrm>
            <a:off x="8630642" y="2606673"/>
            <a:ext cx="209550" cy="914400"/>
          </a:xfrm>
          <a:prstGeom prst="rect">
            <a:avLst/>
          </a:prstGeom>
          <a:solidFill>
            <a:srgbClr val="D7D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037128" y="2606673"/>
            <a:ext cx="209550" cy="914400"/>
          </a:xfrm>
          <a:prstGeom prst="rect">
            <a:avLst/>
          </a:prstGeom>
          <a:solidFill>
            <a:srgbClr val="D7D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443614" y="2606673"/>
            <a:ext cx="209550" cy="914400"/>
          </a:xfrm>
          <a:prstGeom prst="rect">
            <a:avLst/>
          </a:prstGeom>
          <a:solidFill>
            <a:srgbClr val="D7D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850100" y="2606673"/>
            <a:ext cx="209550" cy="914400"/>
          </a:xfrm>
          <a:prstGeom prst="rect">
            <a:avLst/>
          </a:prstGeom>
          <a:solidFill>
            <a:srgbClr val="D7D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2140409" y="4125663"/>
            <a:ext cx="886265" cy="523220"/>
          </a:xfrm>
          <a:prstGeom prst="rect">
            <a:avLst/>
          </a:prstGeom>
          <a:noFill/>
        </p:spPr>
        <p:txBody>
          <a:bodyPr wrap="square" rtlCol="0">
            <a:spAutoFit/>
          </a:bodyPr>
          <a:lstStyle/>
          <a:p>
            <a:r>
              <a:rPr lang="en-US" altLang="zh-CN" sz="2800" dirty="0">
                <a:solidFill>
                  <a:srgbClr val="48D2D2"/>
                </a:solidFill>
                <a:latin typeface="Arial" pitchFamily="34" charset="0"/>
                <a:cs typeface="Arial" pitchFamily="34" charset="0"/>
              </a:rPr>
              <a:t>15</a:t>
            </a:r>
            <a:r>
              <a:rPr lang="en-US" altLang="zh-CN" sz="2000" dirty="0">
                <a:solidFill>
                  <a:srgbClr val="48D2D2"/>
                </a:solidFill>
                <a:latin typeface="Arial" pitchFamily="34" charset="0"/>
                <a:cs typeface="Arial" pitchFamily="34" charset="0"/>
              </a:rPr>
              <a:t>%</a:t>
            </a:r>
            <a:endParaRPr lang="zh-CN" altLang="en-US" sz="2800" dirty="0">
              <a:solidFill>
                <a:srgbClr val="48D2D2"/>
              </a:solidFill>
              <a:latin typeface="Arial" pitchFamily="34" charset="0"/>
              <a:cs typeface="Arial" pitchFamily="34" charset="0"/>
            </a:endParaRPr>
          </a:p>
        </p:txBody>
      </p:sp>
      <p:sp>
        <p:nvSpPr>
          <p:cNvPr id="26" name="文本框 25"/>
          <p:cNvSpPr txBox="1"/>
          <p:nvPr/>
        </p:nvSpPr>
        <p:spPr>
          <a:xfrm>
            <a:off x="5490301" y="4125663"/>
            <a:ext cx="886265" cy="523220"/>
          </a:xfrm>
          <a:prstGeom prst="rect">
            <a:avLst/>
          </a:prstGeom>
          <a:noFill/>
        </p:spPr>
        <p:txBody>
          <a:bodyPr wrap="square" rtlCol="0">
            <a:spAutoFit/>
          </a:bodyPr>
          <a:lstStyle/>
          <a:p>
            <a:r>
              <a:rPr lang="en-US" altLang="zh-CN" sz="2800" dirty="0">
                <a:solidFill>
                  <a:srgbClr val="FF7C81"/>
                </a:solidFill>
                <a:latin typeface="Arial" pitchFamily="34" charset="0"/>
                <a:cs typeface="Arial" pitchFamily="34" charset="0"/>
              </a:rPr>
              <a:t>55</a:t>
            </a:r>
            <a:r>
              <a:rPr lang="en-US" altLang="zh-CN" sz="2000" dirty="0">
                <a:solidFill>
                  <a:srgbClr val="FF7C81"/>
                </a:solidFill>
                <a:latin typeface="Arial" pitchFamily="34" charset="0"/>
                <a:cs typeface="Arial" pitchFamily="34" charset="0"/>
              </a:rPr>
              <a:t>%</a:t>
            </a:r>
            <a:endParaRPr lang="zh-CN" altLang="en-US" sz="2800" dirty="0">
              <a:solidFill>
                <a:srgbClr val="FF7C81"/>
              </a:solidFill>
              <a:latin typeface="Arial" pitchFamily="34" charset="0"/>
              <a:cs typeface="Arial" pitchFamily="34" charset="0"/>
            </a:endParaRPr>
          </a:p>
        </p:txBody>
      </p:sp>
      <p:sp>
        <p:nvSpPr>
          <p:cNvPr id="27" name="文本框 26"/>
          <p:cNvSpPr txBox="1"/>
          <p:nvPr/>
        </p:nvSpPr>
        <p:spPr>
          <a:xfrm>
            <a:off x="8840192" y="4135523"/>
            <a:ext cx="1235242" cy="523220"/>
          </a:xfrm>
          <a:prstGeom prst="rect">
            <a:avLst/>
          </a:prstGeom>
          <a:noFill/>
        </p:spPr>
        <p:txBody>
          <a:bodyPr wrap="square" rtlCol="0">
            <a:spAutoFit/>
          </a:bodyPr>
          <a:lstStyle/>
          <a:p>
            <a:r>
              <a:rPr lang="en-US" altLang="zh-CN" sz="2800" dirty="0">
                <a:solidFill>
                  <a:srgbClr val="CCCC33"/>
                </a:solidFill>
                <a:latin typeface="Arial" pitchFamily="34" charset="0"/>
                <a:cs typeface="Arial" pitchFamily="34" charset="0"/>
              </a:rPr>
              <a:t>100</a:t>
            </a:r>
            <a:r>
              <a:rPr lang="en-US" altLang="zh-CN" sz="2000" dirty="0">
                <a:solidFill>
                  <a:srgbClr val="CCCC33"/>
                </a:solidFill>
                <a:latin typeface="Arial" pitchFamily="34" charset="0"/>
                <a:cs typeface="Arial" pitchFamily="34" charset="0"/>
              </a:rPr>
              <a:t>%</a:t>
            </a:r>
            <a:endParaRPr lang="zh-CN" altLang="en-US" sz="2800" dirty="0">
              <a:solidFill>
                <a:srgbClr val="CCCC33"/>
              </a:solidFill>
              <a:latin typeface="Arial" pitchFamily="34" charset="0"/>
              <a:cs typeface="Arial" pitchFamily="34" charset="0"/>
            </a:endParaRPr>
          </a:p>
        </p:txBody>
      </p:sp>
      <p:sp>
        <p:nvSpPr>
          <p:cNvPr id="29" name="TextBox 29"/>
          <p:cNvSpPr txBox="1"/>
          <p:nvPr/>
        </p:nvSpPr>
        <p:spPr>
          <a:xfrm>
            <a:off x="4625110" y="4675897"/>
            <a:ext cx="2941957" cy="1077218"/>
          </a:xfrm>
          <a:prstGeom prst="rect">
            <a:avLst/>
          </a:prstGeom>
          <a:noFill/>
        </p:spPr>
        <p:txBody>
          <a:bodyPr wrap="square" rtlCol="0">
            <a:spAutoFit/>
          </a:bodyPr>
          <a:lstStyle/>
          <a:p>
            <a:pPr defTabSz="1219170"/>
            <a:r>
              <a:rPr lang="en-US" altLang="zh-CN" sz="1600" kern="0" dirty="0">
                <a:solidFill>
                  <a:sysClr val="windowText" lastClr="000000"/>
                </a:solidFill>
                <a:cs typeface="Arial" pitchFamily="34" charset="0"/>
              </a:rPr>
              <a:t>The process is the fastest progress, we successfully completed the work of the mid term.</a:t>
            </a:r>
            <a:endParaRPr lang="zh-CN" altLang="en-US" sz="1600" kern="0" dirty="0">
              <a:solidFill>
                <a:sysClr val="windowText" lastClr="000000"/>
              </a:solidFill>
              <a:cs typeface="Arial" pitchFamily="34" charset="0"/>
            </a:endParaRPr>
          </a:p>
        </p:txBody>
      </p:sp>
      <p:sp>
        <p:nvSpPr>
          <p:cNvPr id="30" name="TextBox 29"/>
          <p:cNvSpPr txBox="1"/>
          <p:nvPr/>
        </p:nvSpPr>
        <p:spPr>
          <a:xfrm>
            <a:off x="7725344" y="4851174"/>
            <a:ext cx="3855640" cy="830997"/>
          </a:xfrm>
          <a:prstGeom prst="rect">
            <a:avLst/>
          </a:prstGeom>
          <a:noFill/>
        </p:spPr>
        <p:txBody>
          <a:bodyPr wrap="square" rtlCol="0">
            <a:spAutoFit/>
          </a:bodyPr>
          <a:lstStyle/>
          <a:p>
            <a:pPr defTabSz="1219170"/>
            <a:r>
              <a:rPr lang="en-US" altLang="zh-CN" sz="1600" kern="0" dirty="0">
                <a:solidFill>
                  <a:sysClr val="windowText" lastClr="000000"/>
                </a:solidFill>
                <a:cs typeface="Arial" pitchFamily="34" charset="0"/>
              </a:rPr>
              <a:t>Later, the progress is slow, because a lot of debugging and improvement are needed.</a:t>
            </a:r>
            <a:endParaRPr lang="zh-CN" altLang="en-US" sz="1600" kern="0" dirty="0">
              <a:solidFill>
                <a:sysClr val="windowText" lastClr="000000"/>
              </a:solidFill>
              <a:cs typeface="Arial" pitchFamily="34" charset="0"/>
            </a:endParaRPr>
          </a:p>
        </p:txBody>
      </p:sp>
      <p:sp>
        <p:nvSpPr>
          <p:cNvPr id="31" name="矩形 30"/>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03</a:t>
            </a:r>
          </a:p>
        </p:txBody>
      </p:sp>
      <p:sp>
        <p:nvSpPr>
          <p:cNvPr id="33" name="文本框 32"/>
          <p:cNvSpPr txBox="1"/>
          <p:nvPr/>
        </p:nvSpPr>
        <p:spPr>
          <a:xfrm>
            <a:off x="1402304" y="241629"/>
            <a:ext cx="5136482" cy="523220"/>
          </a:xfrm>
          <a:prstGeom prst="rect">
            <a:avLst/>
          </a:prstGeom>
          <a:noFill/>
        </p:spPr>
        <p:txBody>
          <a:bodyPr wrap="square" rtlCol="0">
            <a:spAutoFit/>
          </a:bodyPr>
          <a:lstStyle/>
          <a:p>
            <a:r>
              <a:rPr lang="en-US" altLang="zh-CN" sz="2800" smtClean="0">
                <a:latin typeface="微软雅黑" panose="020B0503020204020204" pitchFamily="34" charset="-122"/>
                <a:ea typeface="微软雅黑" panose="020B0503020204020204" pitchFamily="34" charset="-122"/>
              </a:rPr>
              <a:t>Questions</a:t>
            </a:r>
          </a:p>
        </p:txBody>
      </p:sp>
      <p:grpSp>
        <p:nvGrpSpPr>
          <p:cNvPr id="34" name="组合 33"/>
          <p:cNvGrpSpPr/>
          <p:nvPr/>
        </p:nvGrpSpPr>
        <p:grpSpPr>
          <a:xfrm rot="17100000">
            <a:off x="175953" y="261388"/>
            <a:ext cx="481872" cy="469661"/>
            <a:chOff x="1032060" y="5022216"/>
            <a:chExt cx="753746" cy="734645"/>
          </a:xfrm>
        </p:grpSpPr>
        <p:sp>
          <p:nvSpPr>
            <p:cNvPr id="35" name="等腰三角形 34"/>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1389615" y="849640"/>
            <a:ext cx="4770080" cy="338554"/>
          </a:xfrm>
          <a:prstGeom prst="rect">
            <a:avLst/>
          </a:prstGeom>
          <a:noFill/>
        </p:spPr>
        <p:txBody>
          <a:bodyPr wrap="square" rtlCol="0">
            <a:spAutoFit/>
          </a:bodyPr>
          <a:lstStyle/>
          <a:p>
            <a:pPr algn="just"/>
            <a:r>
              <a:rPr lang="en-US" altLang="zh-CN" sz="1600" dirty="0"/>
              <a:t>The quick brown fox jumps over the lazy dog. </a:t>
            </a:r>
          </a:p>
        </p:txBody>
      </p:sp>
      <p:sp>
        <p:nvSpPr>
          <p:cNvPr id="2" name="矩形 1"/>
          <p:cNvSpPr/>
          <p:nvPr/>
        </p:nvSpPr>
        <p:spPr>
          <a:xfrm>
            <a:off x="0" y="6705600"/>
            <a:ext cx="12192000" cy="180000"/>
          </a:xfrm>
          <a:prstGeom prst="rect">
            <a:avLst/>
          </a:prstGeom>
          <a:solidFill>
            <a:srgbClr val="C7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50147" y="1188194"/>
            <a:ext cx="176202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5400" b="1" cap="none" spc="0" dirty="0" smtClean="0">
                <a:ln/>
                <a:solidFill>
                  <a:srgbClr val="33CECE"/>
                </a:solidFill>
                <a:effectLst/>
              </a:rPr>
              <a:t>Start</a:t>
            </a:r>
            <a:endParaRPr lang="zh-CN" altLang="en-US" sz="5400" b="1" cap="none" spc="0" dirty="0">
              <a:ln/>
              <a:solidFill>
                <a:srgbClr val="33CECE"/>
              </a:solidFill>
              <a:effectLst/>
            </a:endParaRPr>
          </a:p>
        </p:txBody>
      </p:sp>
      <p:sp>
        <p:nvSpPr>
          <p:cNvPr id="10" name="矩形 9"/>
          <p:cNvSpPr/>
          <p:nvPr/>
        </p:nvSpPr>
        <p:spPr>
          <a:xfrm>
            <a:off x="4397526" y="1182933"/>
            <a:ext cx="2922595" cy="923330"/>
          </a:xfrm>
          <a:prstGeom prst="rect">
            <a:avLst/>
          </a:prstGeom>
          <a:noFill/>
        </p:spPr>
        <p:txBody>
          <a:bodyPr wrap="none" lIns="91440" tIns="45720" rIns="91440" bIns="45720">
            <a:spAutoFit/>
          </a:bodyPr>
          <a:lstStyle/>
          <a:p>
            <a:pPr algn="ctr"/>
            <a:r>
              <a:rPr lang="en-US" altLang="zh-CN" sz="5400" b="1" cap="none" spc="50" dirty="0" smtClean="0">
                <a:ln w="0"/>
                <a:solidFill>
                  <a:srgbClr val="FF7C81"/>
                </a:solidFill>
                <a:effectLst>
                  <a:innerShdw blurRad="63500" dist="50800" dir="13500000">
                    <a:srgbClr val="000000">
                      <a:alpha val="50000"/>
                    </a:srgbClr>
                  </a:innerShdw>
                </a:effectLst>
              </a:rPr>
              <a:t>Process</a:t>
            </a:r>
            <a:endParaRPr lang="zh-CN" altLang="en-US" sz="5400" b="1" cap="none" spc="50" dirty="0">
              <a:ln w="0"/>
              <a:solidFill>
                <a:srgbClr val="FF7C81"/>
              </a:solidFill>
              <a:effectLst>
                <a:innerShdw blurRad="63500" dist="50800" dir="13500000">
                  <a:srgbClr val="000000">
                    <a:alpha val="50000"/>
                  </a:srgbClr>
                </a:innerShdw>
              </a:effectLst>
            </a:endParaRPr>
          </a:p>
        </p:txBody>
      </p:sp>
      <p:sp>
        <p:nvSpPr>
          <p:cNvPr id="11" name="矩形 10"/>
          <p:cNvSpPr/>
          <p:nvPr/>
        </p:nvSpPr>
        <p:spPr>
          <a:xfrm>
            <a:off x="8406796" y="1192899"/>
            <a:ext cx="1492717" cy="923330"/>
          </a:xfrm>
          <a:prstGeom prst="rect">
            <a:avLst/>
          </a:prstGeom>
          <a:noFill/>
        </p:spPr>
        <p:txBody>
          <a:bodyPr wrap="none" lIns="91440" tIns="45720" rIns="91440" bIns="45720">
            <a:spAutoFit/>
          </a:bodyPr>
          <a:lstStyle/>
          <a:p>
            <a:pPr algn="ctr"/>
            <a:r>
              <a:rPr lang="en-US" altLang="zh-CN" sz="5400" b="1" cap="none" spc="0" dirty="0" smtClean="0">
                <a:ln w="12700">
                  <a:solidFill>
                    <a:schemeClr val="tx2">
                      <a:lumMod val="75000"/>
                    </a:schemeClr>
                  </a:solidFill>
                  <a:prstDash val="solid"/>
                </a:ln>
                <a:solidFill>
                  <a:srgbClr val="D7D454"/>
                </a:solidFill>
                <a:effectLst>
                  <a:outerShdw dist="38100" dir="2640000" algn="bl" rotWithShape="0">
                    <a:schemeClr val="tx2">
                      <a:lumMod val="75000"/>
                    </a:schemeClr>
                  </a:outerShdw>
                </a:effectLst>
              </a:rPr>
              <a:t>End</a:t>
            </a:r>
            <a:endParaRPr lang="zh-CN" altLang="en-US" sz="5400" b="1" cap="none" spc="0" dirty="0">
              <a:ln w="12700">
                <a:solidFill>
                  <a:schemeClr val="tx2">
                    <a:lumMod val="75000"/>
                  </a:schemeClr>
                </a:solidFill>
                <a:prstDash val="solid"/>
              </a:ln>
              <a:solidFill>
                <a:srgbClr val="D7D454"/>
              </a:solidFill>
              <a:effectLst>
                <a:outerShdw dist="38100" dir="2640000" algn="bl" rotWithShape="0">
                  <a:schemeClr val="tx2">
                    <a:lumMod val="75000"/>
                  </a:schemeClr>
                </a:outerShdw>
              </a:effectLst>
            </a:endParaRPr>
          </a:p>
        </p:txBody>
      </p:sp>
      <p:sp>
        <p:nvSpPr>
          <p:cNvPr id="38" name="TextBox 29"/>
          <p:cNvSpPr txBox="1"/>
          <p:nvPr/>
        </p:nvSpPr>
        <p:spPr>
          <a:xfrm>
            <a:off x="1260834" y="4675897"/>
            <a:ext cx="3091934" cy="1323439"/>
          </a:xfrm>
          <a:prstGeom prst="rect">
            <a:avLst/>
          </a:prstGeom>
          <a:noFill/>
        </p:spPr>
        <p:txBody>
          <a:bodyPr wrap="square" rtlCol="0">
            <a:spAutoFit/>
          </a:bodyPr>
          <a:lstStyle/>
          <a:p>
            <a:pPr defTabSz="1219170"/>
            <a:r>
              <a:rPr lang="en-US" altLang="zh-CN" sz="1600" kern="0" dirty="0">
                <a:solidFill>
                  <a:sysClr val="windowText" lastClr="000000"/>
                </a:solidFill>
                <a:cs typeface="Arial" pitchFamily="34" charset="0"/>
              </a:rPr>
              <a:t>The beginning is the most difficult time, because we do not know what to do and how to do it. We can only grope for information one by one.</a:t>
            </a:r>
            <a:endParaRPr lang="zh-CN" altLang="en-US" sz="1600" kern="0" dirty="0">
              <a:solidFill>
                <a:sysClr val="windowText" lastClr="000000"/>
              </a:solidFill>
              <a:cs typeface="Arial" pitchFamily="34" charset="0"/>
            </a:endParaRPr>
          </a:p>
        </p:txBody>
      </p:sp>
    </p:spTree>
    <p:extLst>
      <p:ext uri="{BB962C8B-B14F-4D97-AF65-F5344CB8AC3E}">
        <p14:creationId xmlns:p14="http://schemas.microsoft.com/office/powerpoint/2010/main" val="185737357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750" fill="hold"/>
                                        <p:tgtEl>
                                          <p:spTgt spid="34"/>
                                        </p:tgtEl>
                                        <p:attrNameLst>
                                          <p:attrName>ppt_w</p:attrName>
                                        </p:attrNameLst>
                                      </p:cBhvr>
                                      <p:tavLst>
                                        <p:tav tm="0">
                                          <p:val>
                                            <p:fltVal val="0"/>
                                          </p:val>
                                        </p:tav>
                                        <p:tav tm="100000">
                                          <p:val>
                                            <p:strVal val="#ppt_w"/>
                                          </p:val>
                                        </p:tav>
                                      </p:tavLst>
                                    </p:anim>
                                    <p:anim calcmode="lin" valueType="num">
                                      <p:cBhvr>
                                        <p:cTn id="8" dur="750" fill="hold"/>
                                        <p:tgtEl>
                                          <p:spTgt spid="34"/>
                                        </p:tgtEl>
                                        <p:attrNameLst>
                                          <p:attrName>ppt_h</p:attrName>
                                        </p:attrNameLst>
                                      </p:cBhvr>
                                      <p:tavLst>
                                        <p:tav tm="0">
                                          <p:val>
                                            <p:fltVal val="0"/>
                                          </p:val>
                                        </p:tav>
                                        <p:tav tm="100000">
                                          <p:val>
                                            <p:strVal val="#ppt_h"/>
                                          </p:val>
                                        </p:tav>
                                      </p:tavLst>
                                    </p:anim>
                                    <p:anim calcmode="lin" valueType="num">
                                      <p:cBhvr>
                                        <p:cTn id="9" dur="750" fill="hold"/>
                                        <p:tgtEl>
                                          <p:spTgt spid="34"/>
                                        </p:tgtEl>
                                        <p:attrNameLst>
                                          <p:attrName>style.rotation</p:attrName>
                                        </p:attrNameLst>
                                      </p:cBhvr>
                                      <p:tavLst>
                                        <p:tav tm="0">
                                          <p:val>
                                            <p:fltVal val="360"/>
                                          </p:val>
                                        </p:tav>
                                        <p:tav tm="100000">
                                          <p:val>
                                            <p:fltVal val="0"/>
                                          </p:val>
                                        </p:tav>
                                      </p:tavLst>
                                    </p:anim>
                                    <p:animEffect transition="in" filter="fade">
                                      <p:cBhvr>
                                        <p:cTn id="10" dur="750"/>
                                        <p:tgtEl>
                                          <p:spTgt spid="34"/>
                                        </p:tgtEl>
                                      </p:cBhvr>
                                    </p:animEffect>
                                  </p:childTnLst>
                                </p:cTn>
                              </p:par>
                            </p:childTnLst>
                          </p:cTn>
                        </p:par>
                        <p:par>
                          <p:cTn id="11" fill="hold">
                            <p:stCondLst>
                              <p:cond delay="750"/>
                            </p:stCondLst>
                            <p:childTnLst>
                              <p:par>
                                <p:cTn id="12" presetID="42"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650"/>
                                        <p:tgtEl>
                                          <p:spTgt spid="3"/>
                                        </p:tgtEl>
                                      </p:cBhvr>
                                    </p:animEffect>
                                    <p:anim calcmode="lin" valueType="num">
                                      <p:cBhvr>
                                        <p:cTn id="15" dur="650" fill="hold"/>
                                        <p:tgtEl>
                                          <p:spTgt spid="3"/>
                                        </p:tgtEl>
                                        <p:attrNameLst>
                                          <p:attrName>ppt_x</p:attrName>
                                        </p:attrNameLst>
                                      </p:cBhvr>
                                      <p:tavLst>
                                        <p:tav tm="0">
                                          <p:val>
                                            <p:strVal val="#ppt_x"/>
                                          </p:val>
                                        </p:tav>
                                        <p:tav tm="100000">
                                          <p:val>
                                            <p:strVal val="#ppt_x"/>
                                          </p:val>
                                        </p:tav>
                                      </p:tavLst>
                                    </p:anim>
                                    <p:anim calcmode="lin" valueType="num">
                                      <p:cBhvr>
                                        <p:cTn id="16" dur="65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650"/>
                                        <p:tgtEl>
                                          <p:spTgt spid="4"/>
                                        </p:tgtEl>
                                      </p:cBhvr>
                                    </p:animEffect>
                                    <p:anim calcmode="lin" valueType="num">
                                      <p:cBhvr>
                                        <p:cTn id="20" dur="650" fill="hold"/>
                                        <p:tgtEl>
                                          <p:spTgt spid="4"/>
                                        </p:tgtEl>
                                        <p:attrNameLst>
                                          <p:attrName>ppt_x</p:attrName>
                                        </p:attrNameLst>
                                      </p:cBhvr>
                                      <p:tavLst>
                                        <p:tav tm="0">
                                          <p:val>
                                            <p:strVal val="#ppt_x"/>
                                          </p:val>
                                        </p:tav>
                                        <p:tav tm="100000">
                                          <p:val>
                                            <p:strVal val="#ppt_x"/>
                                          </p:val>
                                        </p:tav>
                                      </p:tavLst>
                                    </p:anim>
                                    <p:anim calcmode="lin" valueType="num">
                                      <p:cBhvr>
                                        <p:cTn id="21" dur="65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650"/>
                                        <p:tgtEl>
                                          <p:spTgt spid="5"/>
                                        </p:tgtEl>
                                      </p:cBhvr>
                                    </p:animEffect>
                                    <p:anim calcmode="lin" valueType="num">
                                      <p:cBhvr>
                                        <p:cTn id="25" dur="650" fill="hold"/>
                                        <p:tgtEl>
                                          <p:spTgt spid="5"/>
                                        </p:tgtEl>
                                        <p:attrNameLst>
                                          <p:attrName>ppt_x</p:attrName>
                                        </p:attrNameLst>
                                      </p:cBhvr>
                                      <p:tavLst>
                                        <p:tav tm="0">
                                          <p:val>
                                            <p:strVal val="#ppt_x"/>
                                          </p:val>
                                        </p:tav>
                                        <p:tav tm="100000">
                                          <p:val>
                                            <p:strVal val="#ppt_x"/>
                                          </p:val>
                                        </p:tav>
                                      </p:tavLst>
                                    </p:anim>
                                    <p:anim calcmode="lin" valueType="num">
                                      <p:cBhvr>
                                        <p:cTn id="26" dur="6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1900"/>
                            </p:stCondLst>
                            <p:childTnLst>
                              <p:par>
                                <p:cTn id="32" presetID="49" presetClass="entr" presetSubtype="0" decel="10000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750" fill="hold"/>
                                        <p:tgtEl>
                                          <p:spTgt spid="25"/>
                                        </p:tgtEl>
                                        <p:attrNameLst>
                                          <p:attrName>ppt_w</p:attrName>
                                        </p:attrNameLst>
                                      </p:cBhvr>
                                      <p:tavLst>
                                        <p:tav tm="0">
                                          <p:val>
                                            <p:fltVal val="0"/>
                                          </p:val>
                                        </p:tav>
                                        <p:tav tm="100000">
                                          <p:val>
                                            <p:strVal val="#ppt_w"/>
                                          </p:val>
                                        </p:tav>
                                      </p:tavLst>
                                    </p:anim>
                                    <p:anim calcmode="lin" valueType="num">
                                      <p:cBhvr>
                                        <p:cTn id="35" dur="750" fill="hold"/>
                                        <p:tgtEl>
                                          <p:spTgt spid="25"/>
                                        </p:tgtEl>
                                        <p:attrNameLst>
                                          <p:attrName>ppt_h</p:attrName>
                                        </p:attrNameLst>
                                      </p:cBhvr>
                                      <p:tavLst>
                                        <p:tav tm="0">
                                          <p:val>
                                            <p:fltVal val="0"/>
                                          </p:val>
                                        </p:tav>
                                        <p:tav tm="100000">
                                          <p:val>
                                            <p:strVal val="#ppt_h"/>
                                          </p:val>
                                        </p:tav>
                                      </p:tavLst>
                                    </p:anim>
                                    <p:anim calcmode="lin" valueType="num">
                                      <p:cBhvr>
                                        <p:cTn id="36" dur="750" fill="hold"/>
                                        <p:tgtEl>
                                          <p:spTgt spid="25"/>
                                        </p:tgtEl>
                                        <p:attrNameLst>
                                          <p:attrName>style.rotation</p:attrName>
                                        </p:attrNameLst>
                                      </p:cBhvr>
                                      <p:tavLst>
                                        <p:tav tm="0">
                                          <p:val>
                                            <p:fltVal val="360"/>
                                          </p:val>
                                        </p:tav>
                                        <p:tav tm="100000">
                                          <p:val>
                                            <p:fltVal val="0"/>
                                          </p:val>
                                        </p:tav>
                                      </p:tavLst>
                                    </p:anim>
                                    <p:animEffect transition="in" filter="fade">
                                      <p:cBhvr>
                                        <p:cTn id="37" dur="750"/>
                                        <p:tgtEl>
                                          <p:spTgt spid="25"/>
                                        </p:tgtEl>
                                      </p:cBhvr>
                                    </p:animEffect>
                                  </p:childTnLst>
                                </p:cTn>
                              </p:par>
                            </p:childTnLst>
                          </p:cTn>
                        </p:par>
                        <p:par>
                          <p:cTn id="38" fill="hold">
                            <p:stCondLst>
                              <p:cond delay="265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315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par>
                          <p:cTn id="46" fill="hold">
                            <p:stCondLst>
                              <p:cond delay="3650"/>
                            </p:stCondLst>
                            <p:childTnLst>
                              <p:par>
                                <p:cTn id="47" presetID="10"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750" fill="hold"/>
                                        <p:tgtEl>
                                          <p:spTgt spid="26"/>
                                        </p:tgtEl>
                                        <p:attrNameLst>
                                          <p:attrName>ppt_w</p:attrName>
                                        </p:attrNameLst>
                                      </p:cBhvr>
                                      <p:tavLst>
                                        <p:tav tm="0">
                                          <p:val>
                                            <p:fltVal val="0"/>
                                          </p:val>
                                        </p:tav>
                                        <p:tav tm="100000">
                                          <p:val>
                                            <p:strVal val="#ppt_w"/>
                                          </p:val>
                                        </p:tav>
                                      </p:tavLst>
                                    </p:anim>
                                    <p:anim calcmode="lin" valueType="num">
                                      <p:cBhvr>
                                        <p:cTn id="53" dur="750" fill="hold"/>
                                        <p:tgtEl>
                                          <p:spTgt spid="26"/>
                                        </p:tgtEl>
                                        <p:attrNameLst>
                                          <p:attrName>ppt_h</p:attrName>
                                        </p:attrNameLst>
                                      </p:cBhvr>
                                      <p:tavLst>
                                        <p:tav tm="0">
                                          <p:val>
                                            <p:fltVal val="0"/>
                                          </p:val>
                                        </p:tav>
                                        <p:tav tm="100000">
                                          <p:val>
                                            <p:strVal val="#ppt_h"/>
                                          </p:val>
                                        </p:tav>
                                      </p:tavLst>
                                    </p:anim>
                                    <p:anim calcmode="lin" valueType="num">
                                      <p:cBhvr>
                                        <p:cTn id="54" dur="750" fill="hold"/>
                                        <p:tgtEl>
                                          <p:spTgt spid="26"/>
                                        </p:tgtEl>
                                        <p:attrNameLst>
                                          <p:attrName>style.rotation</p:attrName>
                                        </p:attrNameLst>
                                      </p:cBhvr>
                                      <p:tavLst>
                                        <p:tav tm="0">
                                          <p:val>
                                            <p:fltVal val="360"/>
                                          </p:val>
                                        </p:tav>
                                        <p:tav tm="100000">
                                          <p:val>
                                            <p:fltVal val="0"/>
                                          </p:val>
                                        </p:tav>
                                      </p:tavLst>
                                    </p:anim>
                                    <p:animEffect transition="in" filter="fade">
                                      <p:cBhvr>
                                        <p:cTn id="55" dur="750"/>
                                        <p:tgtEl>
                                          <p:spTgt spid="26"/>
                                        </p:tgtEl>
                                      </p:cBhvr>
                                    </p:animEffect>
                                  </p:childTnLst>
                                </p:cTn>
                              </p:par>
                            </p:childTnLst>
                          </p:cTn>
                        </p:par>
                        <p:par>
                          <p:cTn id="56" fill="hold">
                            <p:stCondLst>
                              <p:cond delay="4400"/>
                            </p:stCondLst>
                            <p:childTnLst>
                              <p:par>
                                <p:cTn id="57" presetID="22" presetClass="entr" presetSubtype="8"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650"/>
                                        <p:tgtEl>
                                          <p:spTgt spid="29"/>
                                        </p:tgtEl>
                                      </p:cBhvr>
                                    </p:animEffect>
                                  </p:childTnLst>
                                </p:cTn>
                              </p:par>
                            </p:childTnLst>
                          </p:cTn>
                        </p:par>
                        <p:par>
                          <p:cTn id="60" fill="hold">
                            <p:stCondLst>
                              <p:cond delay="5050"/>
                            </p:stCondLst>
                            <p:childTnLst>
                              <p:par>
                                <p:cTn id="61" presetID="10"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par>
                          <p:cTn id="64" fill="hold">
                            <p:stCondLst>
                              <p:cond delay="5550"/>
                            </p:stCondLst>
                            <p:childTnLst>
                              <p:par>
                                <p:cTn id="65" presetID="10"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par>
                          <p:cTn id="68" fill="hold">
                            <p:stCondLst>
                              <p:cond delay="605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par>
                          <p:cTn id="72" fill="hold">
                            <p:stCondLst>
                              <p:cond delay="6550"/>
                            </p:stCondLst>
                            <p:childTnLst>
                              <p:par>
                                <p:cTn id="73" presetID="10" presetClass="entr" presetSubtype="0"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par>
                          <p:cTn id="76" fill="hold">
                            <p:stCondLst>
                              <p:cond delay="7050"/>
                            </p:stCondLst>
                            <p:childTnLst>
                              <p:par>
                                <p:cTn id="77" presetID="10" presetClass="entr" presetSubtype="0"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p:cTn id="82" dur="750" fill="hold"/>
                                        <p:tgtEl>
                                          <p:spTgt spid="27"/>
                                        </p:tgtEl>
                                        <p:attrNameLst>
                                          <p:attrName>ppt_w</p:attrName>
                                        </p:attrNameLst>
                                      </p:cBhvr>
                                      <p:tavLst>
                                        <p:tav tm="0">
                                          <p:val>
                                            <p:fltVal val="0"/>
                                          </p:val>
                                        </p:tav>
                                        <p:tav tm="100000">
                                          <p:val>
                                            <p:strVal val="#ppt_w"/>
                                          </p:val>
                                        </p:tav>
                                      </p:tavLst>
                                    </p:anim>
                                    <p:anim calcmode="lin" valueType="num">
                                      <p:cBhvr>
                                        <p:cTn id="83" dur="750" fill="hold"/>
                                        <p:tgtEl>
                                          <p:spTgt spid="27"/>
                                        </p:tgtEl>
                                        <p:attrNameLst>
                                          <p:attrName>ppt_h</p:attrName>
                                        </p:attrNameLst>
                                      </p:cBhvr>
                                      <p:tavLst>
                                        <p:tav tm="0">
                                          <p:val>
                                            <p:fltVal val="0"/>
                                          </p:val>
                                        </p:tav>
                                        <p:tav tm="100000">
                                          <p:val>
                                            <p:strVal val="#ppt_h"/>
                                          </p:val>
                                        </p:tav>
                                      </p:tavLst>
                                    </p:anim>
                                    <p:anim calcmode="lin" valueType="num">
                                      <p:cBhvr>
                                        <p:cTn id="84" dur="750" fill="hold"/>
                                        <p:tgtEl>
                                          <p:spTgt spid="27"/>
                                        </p:tgtEl>
                                        <p:attrNameLst>
                                          <p:attrName>style.rotation</p:attrName>
                                        </p:attrNameLst>
                                      </p:cBhvr>
                                      <p:tavLst>
                                        <p:tav tm="0">
                                          <p:val>
                                            <p:fltVal val="360"/>
                                          </p:val>
                                        </p:tav>
                                        <p:tav tm="100000">
                                          <p:val>
                                            <p:fltVal val="0"/>
                                          </p:val>
                                        </p:tav>
                                      </p:tavLst>
                                    </p:anim>
                                    <p:animEffect transition="in" filter="fade">
                                      <p:cBhvr>
                                        <p:cTn id="85" dur="750"/>
                                        <p:tgtEl>
                                          <p:spTgt spid="27"/>
                                        </p:tgtEl>
                                      </p:cBhvr>
                                    </p:animEffect>
                                  </p:childTnLst>
                                </p:cTn>
                              </p:par>
                            </p:childTnLst>
                          </p:cTn>
                        </p:par>
                        <p:par>
                          <p:cTn id="86" fill="hold">
                            <p:stCondLst>
                              <p:cond delay="78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650"/>
                                        <p:tgtEl>
                                          <p:spTgt spid="30"/>
                                        </p:tgtEl>
                                      </p:cBhvr>
                                    </p:animEffect>
                                  </p:childTnLst>
                                </p:cTn>
                              </p:par>
                            </p:childTnLst>
                          </p:cTn>
                        </p:par>
                        <p:par>
                          <p:cTn id="90" fill="hold">
                            <p:stCondLst>
                              <p:cond delay="8450"/>
                            </p:stCondLst>
                            <p:childTnLst>
                              <p:par>
                                <p:cTn id="91" presetID="22" presetClass="entr" presetSubtype="8" fill="hold" grpId="0" nodeType="after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left)">
                                      <p:cBhvr>
                                        <p:cTn id="93" dur="6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P spid="16" grpId="0" animBg="1"/>
      <p:bldP spid="19" grpId="0" animBg="1"/>
      <p:bldP spid="21" grpId="0" animBg="1"/>
      <p:bldP spid="22" grpId="0" animBg="1"/>
      <p:bldP spid="23" grpId="0" animBg="1"/>
      <p:bldP spid="24" grpId="0" animBg="1"/>
      <p:bldP spid="25" grpId="0"/>
      <p:bldP spid="26" grpId="0"/>
      <p:bldP spid="27" grpId="0"/>
      <p:bldP spid="29" grpId="0"/>
      <p:bldP spid="30"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298715" y="2933420"/>
            <a:ext cx="1036278" cy="1107996"/>
            <a:chOff x="5373389" y="1506791"/>
            <a:chExt cx="1717458" cy="1836319"/>
          </a:xfrm>
        </p:grpSpPr>
        <p:sp>
          <p:nvSpPr>
            <p:cNvPr id="8" name="矩形 7"/>
            <p:cNvSpPr/>
            <p:nvPr/>
          </p:nvSpPr>
          <p:spPr>
            <a:xfrm>
              <a:off x="5373389" y="1689609"/>
              <a:ext cx="1440000" cy="1440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90912" y="1506791"/>
              <a:ext cx="1699935" cy="1836319"/>
            </a:xfrm>
            <a:prstGeom prst="rect">
              <a:avLst/>
            </a:prstGeom>
            <a:noFill/>
          </p:spPr>
          <p:txBody>
            <a:bodyPr wrap="square" rtlCol="0">
              <a:spAutoFit/>
            </a:bodyPr>
            <a:lstStyle/>
            <a:p>
              <a:r>
                <a:rPr lang="en-US" altLang="zh-CN" sz="6600" dirty="0">
                  <a:solidFill>
                    <a:schemeClr val="bg1"/>
                  </a:solidFill>
                  <a:latin typeface="Agency FB" panose="020B0503020202020204" pitchFamily="34" charset="0"/>
                </a:rPr>
                <a:t>04</a:t>
              </a:r>
              <a:endParaRPr lang="zh-CN" altLang="en-US" sz="6600" dirty="0">
                <a:solidFill>
                  <a:schemeClr val="bg1"/>
                </a:solidFill>
                <a:latin typeface="Agency FB" panose="020B0503020202020204" pitchFamily="34" charset="0"/>
              </a:endParaRPr>
            </a:p>
          </p:txBody>
        </p:sp>
      </p:grpSp>
      <p:sp>
        <p:nvSpPr>
          <p:cNvPr id="29" name="文本框 28"/>
          <p:cNvSpPr txBox="1"/>
          <p:nvPr/>
        </p:nvSpPr>
        <p:spPr>
          <a:xfrm>
            <a:off x="5447245" y="2979586"/>
            <a:ext cx="6744755" cy="1015663"/>
          </a:xfrm>
          <a:prstGeom prst="rect">
            <a:avLst/>
          </a:prstGeom>
          <a:noFill/>
        </p:spPr>
        <p:txBody>
          <a:bodyPr wrap="square" rtlCol="0">
            <a:spAutoFit/>
          </a:bodyPr>
          <a:lstStyle/>
          <a:p>
            <a:r>
              <a:rPr lang="en-US" altLang="zh-CN" sz="6000" b="1" dirty="0" smtClean="0">
                <a:solidFill>
                  <a:schemeClr val="bg1"/>
                </a:solidFill>
                <a:latin typeface="Agency FB" panose="020B0503020202020204" pitchFamily="34" charset="0"/>
                <a:ea typeface="微软雅黑" panose="020B0503020204020204" pitchFamily="34" charset="-122"/>
              </a:rPr>
              <a:t>Summary</a:t>
            </a:r>
            <a:endParaRPr lang="zh-CN" altLang="en-US" sz="6000" b="1" dirty="0">
              <a:solidFill>
                <a:schemeClr val="bg1"/>
              </a:solidFill>
              <a:latin typeface="Agency FB" panose="020B0503020202020204" pitchFamily="34" charset="0"/>
              <a:ea typeface="微软雅黑" panose="020B0503020204020204" pitchFamily="34" charset="-122"/>
            </a:endParaRPr>
          </a:p>
        </p:txBody>
      </p:sp>
      <p:sp>
        <p:nvSpPr>
          <p:cNvPr id="27" name="等腰三角形 26"/>
          <p:cNvSpPr/>
          <p:nvPr/>
        </p:nvSpPr>
        <p:spPr>
          <a:xfrm rot="16200000" flipH="1" flipV="1">
            <a:off x="10855207" y="376340"/>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flipV="1">
            <a:off x="11129166" y="1149630"/>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20034423" flipH="1" flipV="1">
            <a:off x="10356540" y="2268635"/>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466204" y="5475288"/>
            <a:ext cx="753746" cy="734645"/>
            <a:chOff x="1032060" y="5022216"/>
            <a:chExt cx="753746" cy="734645"/>
          </a:xfrm>
        </p:grpSpPr>
        <p:sp>
          <p:nvSpPr>
            <p:cNvPr id="32" name="等腰三角形 3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等腰三角形 33"/>
          <p:cNvSpPr/>
          <p:nvPr/>
        </p:nvSpPr>
        <p:spPr>
          <a:xfrm rot="3050067" flipH="1" flipV="1">
            <a:off x="10599907" y="5219320"/>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8582287" flipH="1" flipV="1">
            <a:off x="2203312" y="2101561"/>
            <a:ext cx="857929" cy="866710"/>
          </a:xfrm>
          <a:prstGeom prst="triangle">
            <a:avLst>
              <a:gd name="adj" fmla="val 56936"/>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03450" y="-318646"/>
            <a:ext cx="3582606" cy="3517893"/>
            <a:chOff x="-38100" y="-52379"/>
            <a:chExt cx="3582606" cy="3517893"/>
          </a:xfrm>
        </p:grpSpPr>
        <p:sp>
          <p:nvSpPr>
            <p:cNvPr id="24" name="任意多边形 23"/>
            <p:cNvSpPr/>
            <p:nvPr/>
          </p:nvSpPr>
          <p:spPr>
            <a:xfrm>
              <a:off x="-38100" y="-31759"/>
              <a:ext cx="3582606" cy="3497273"/>
            </a:xfrm>
            <a:custGeom>
              <a:avLst/>
              <a:gdLst>
                <a:gd name="connsiteX0" fmla="*/ 3430063 w 3582606"/>
                <a:gd name="connsiteY0" fmla="*/ 0 h 3497273"/>
                <a:gd name="connsiteX1" fmla="*/ 3464693 w 3582606"/>
                <a:gd name="connsiteY1" fmla="*/ 94617 h 3497273"/>
                <a:gd name="connsiteX2" fmla="*/ 3582606 w 3582606"/>
                <a:gd name="connsiteY2" fmla="*/ 874538 h 3497273"/>
                <a:gd name="connsiteX3" fmla="*/ 959871 w 3582606"/>
                <a:gd name="connsiteY3" fmla="*/ 3497273 h 3497273"/>
                <a:gd name="connsiteX4" fmla="*/ 179950 w 3582606"/>
                <a:gd name="connsiteY4" fmla="*/ 3379360 h 3497273"/>
                <a:gd name="connsiteX5" fmla="*/ 0 w 3582606"/>
                <a:gd name="connsiteY5" fmla="*/ 3313498 h 3497273"/>
                <a:gd name="connsiteX6" fmla="*/ 0 w 3582606"/>
                <a:gd name="connsiteY6" fmla="*/ 31760 h 349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2606" h="3497273">
                  <a:moveTo>
                    <a:pt x="3430063" y="0"/>
                  </a:moveTo>
                  <a:lnTo>
                    <a:pt x="3464693" y="94617"/>
                  </a:lnTo>
                  <a:cubicBezTo>
                    <a:pt x="3541324" y="340994"/>
                    <a:pt x="3582606" y="602945"/>
                    <a:pt x="3582606" y="874538"/>
                  </a:cubicBezTo>
                  <a:cubicBezTo>
                    <a:pt x="3582606" y="2323035"/>
                    <a:pt x="2408368" y="3497273"/>
                    <a:pt x="959871" y="3497273"/>
                  </a:cubicBezTo>
                  <a:cubicBezTo>
                    <a:pt x="688278" y="3497273"/>
                    <a:pt x="426327" y="3455991"/>
                    <a:pt x="179950" y="3379360"/>
                  </a:cubicBezTo>
                  <a:lnTo>
                    <a:pt x="0" y="3313498"/>
                  </a:lnTo>
                  <a:lnTo>
                    <a:pt x="0" y="317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38100" y="-52379"/>
              <a:ext cx="3174079" cy="3099314"/>
            </a:xfrm>
            <a:custGeom>
              <a:avLst/>
              <a:gdLst>
                <a:gd name="connsiteX0" fmla="*/ 2692656 w 3005625"/>
                <a:gd name="connsiteY0" fmla="*/ 0 h 2934828"/>
                <a:gd name="connsiteX1" fmla="*/ 2777110 w 3005625"/>
                <a:gd name="connsiteY1" fmla="*/ 139014 h 2934828"/>
                <a:gd name="connsiteX2" fmla="*/ 3005625 w 3005625"/>
                <a:gd name="connsiteY2" fmla="*/ 1041491 h 2934828"/>
                <a:gd name="connsiteX3" fmla="*/ 1112288 w 3005625"/>
                <a:gd name="connsiteY3" fmla="*/ 2934828 h 2934828"/>
                <a:gd name="connsiteX4" fmla="*/ 53705 w 3005625"/>
                <a:gd name="connsiteY4" fmla="*/ 2611476 h 2934828"/>
                <a:gd name="connsiteX5" fmla="*/ 0 w 3005625"/>
                <a:gd name="connsiteY5" fmla="*/ 2571316 h 2934828"/>
                <a:gd name="connsiteX6" fmla="*/ 0 w 3005625"/>
                <a:gd name="connsiteY6" fmla="*/ 49864 h 293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5625" h="2934828">
                  <a:moveTo>
                    <a:pt x="2692656" y="0"/>
                  </a:moveTo>
                  <a:lnTo>
                    <a:pt x="2777110" y="139014"/>
                  </a:lnTo>
                  <a:cubicBezTo>
                    <a:pt x="2922844" y="407287"/>
                    <a:pt x="3005625" y="714722"/>
                    <a:pt x="3005625" y="1041491"/>
                  </a:cubicBezTo>
                  <a:cubicBezTo>
                    <a:pt x="3005625" y="2087152"/>
                    <a:pt x="2157949" y="2934828"/>
                    <a:pt x="1112288" y="2934828"/>
                  </a:cubicBezTo>
                  <a:cubicBezTo>
                    <a:pt x="720165" y="2934828"/>
                    <a:pt x="355884" y="2815624"/>
                    <a:pt x="53705" y="2611476"/>
                  </a:cubicBezTo>
                  <a:lnTo>
                    <a:pt x="0" y="2571316"/>
                  </a:lnTo>
                  <a:lnTo>
                    <a:pt x="0" y="49864"/>
                  </a:lnTo>
                  <a:close/>
                </a:path>
              </a:pathLst>
            </a:cu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03077568"/>
      </p:ext>
    </p:extLst>
  </p:cSld>
  <p:clrMapOvr>
    <a:masterClrMapping/>
  </p:clrMapOvr>
  <mc:AlternateContent xmlns:mc="http://schemas.openxmlformats.org/markup-compatibility/2006" xmlns:p14="http://schemas.microsoft.com/office/powerpoint/2010/main">
    <mc:Choice Requires="p14">
      <p:transition spd="slow" p14:dur="1500" advTm="2300">
        <p14:window dir="vert"/>
      </p:transition>
    </mc:Choice>
    <mc:Fallback xmlns="">
      <p:transition spd="slow" advTm="2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 calcmode="lin" valueType="num">
                                      <p:cBhvr>
                                        <p:cTn id="32" dur="500" fill="hold"/>
                                        <p:tgtEl>
                                          <p:spTgt spid="30"/>
                                        </p:tgtEl>
                                        <p:attrNameLst>
                                          <p:attrName>style.rotation</p:attrName>
                                        </p:attrNameLst>
                                      </p:cBhvr>
                                      <p:tavLst>
                                        <p:tav tm="0">
                                          <p:val>
                                            <p:fltVal val="360"/>
                                          </p:val>
                                        </p:tav>
                                        <p:tav tm="100000">
                                          <p:val>
                                            <p:fltVal val="0"/>
                                          </p:val>
                                        </p:tav>
                                      </p:tavLst>
                                    </p:anim>
                                    <p:animEffect transition="in" filter="fade">
                                      <p:cBhvr>
                                        <p:cTn id="33" dur="500"/>
                                        <p:tgtEl>
                                          <p:spTgt spid="30"/>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 calcmode="lin" valueType="num">
                                      <p:cBhvr>
                                        <p:cTn id="38" dur="500" fill="hold"/>
                                        <p:tgtEl>
                                          <p:spTgt spid="28"/>
                                        </p:tgtEl>
                                        <p:attrNameLst>
                                          <p:attrName>style.rotation</p:attrName>
                                        </p:attrNameLst>
                                      </p:cBhvr>
                                      <p:tavLst>
                                        <p:tav tm="0">
                                          <p:val>
                                            <p:fltVal val="360"/>
                                          </p:val>
                                        </p:tav>
                                        <p:tav tm="100000">
                                          <p:val>
                                            <p:fltVal val="0"/>
                                          </p:val>
                                        </p:tav>
                                      </p:tavLst>
                                    </p:anim>
                                    <p:animEffect transition="in" filter="fade">
                                      <p:cBhvr>
                                        <p:cTn id="39" dur="500"/>
                                        <p:tgtEl>
                                          <p:spTgt spid="28"/>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 calcmode="lin" valueType="num">
                                      <p:cBhvr>
                                        <p:cTn id="44" dur="500" fill="hold"/>
                                        <p:tgtEl>
                                          <p:spTgt spid="27"/>
                                        </p:tgtEl>
                                        <p:attrNameLst>
                                          <p:attrName>style.rotation</p:attrName>
                                        </p:attrNameLst>
                                      </p:cBhvr>
                                      <p:tavLst>
                                        <p:tav tm="0">
                                          <p:val>
                                            <p:fltVal val="360"/>
                                          </p:val>
                                        </p:tav>
                                        <p:tav tm="100000">
                                          <p:val>
                                            <p:fltVal val="0"/>
                                          </p:val>
                                        </p:tav>
                                      </p:tavLst>
                                    </p:anim>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7" grpId="0" animBg="1"/>
      <p:bldP spid="28" grpId="0" animBg="1"/>
      <p:bldP spid="30"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rot="3890336" flipV="1">
            <a:off x="8326874" y="5415306"/>
            <a:ext cx="153037" cy="5824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1" name="任意多边形 50"/>
          <p:cNvSpPr/>
          <p:nvPr/>
        </p:nvSpPr>
        <p:spPr>
          <a:xfrm rot="16200000">
            <a:off x="8703795" y="4830718"/>
            <a:ext cx="643095" cy="288574"/>
          </a:xfrm>
          <a:custGeom>
            <a:avLst/>
            <a:gdLst>
              <a:gd name="connsiteX0" fmla="*/ 819398 w 819398"/>
              <a:gd name="connsiteY0" fmla="*/ 629392 h 629392"/>
              <a:gd name="connsiteX1" fmla="*/ 498764 w 819398"/>
              <a:gd name="connsiteY1" fmla="*/ 0 h 629392"/>
              <a:gd name="connsiteX2" fmla="*/ 0 w 819398"/>
              <a:gd name="connsiteY2" fmla="*/ 0 h 629392"/>
            </a:gdLst>
            <a:ahLst/>
            <a:cxnLst>
              <a:cxn ang="0">
                <a:pos x="connsiteX0" y="connsiteY0"/>
              </a:cxn>
              <a:cxn ang="0">
                <a:pos x="connsiteX1" y="connsiteY1"/>
              </a:cxn>
              <a:cxn ang="0">
                <a:pos x="connsiteX2" y="connsiteY2"/>
              </a:cxn>
            </a:cxnLst>
            <a:rect l="l" t="t" r="r" b="b"/>
            <a:pathLst>
              <a:path w="819398" h="629392">
                <a:moveTo>
                  <a:pt x="819398" y="629392"/>
                </a:moveTo>
                <a:lnTo>
                  <a:pt x="498764" y="0"/>
                </a:lnTo>
                <a:lnTo>
                  <a:pt x="0" y="0"/>
                </a:lnTo>
              </a:path>
            </a:pathLst>
          </a:custGeom>
          <a:noFill/>
          <a:ln w="19050">
            <a:solidFill>
              <a:schemeClr val="tx1">
                <a:lumMod val="50000"/>
                <a:lumOff val="50000"/>
              </a:schemeClr>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3890336">
            <a:off x="7925408" y="5685894"/>
            <a:ext cx="179221" cy="179221"/>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6609175" y="4313306"/>
            <a:ext cx="242136" cy="24213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p:cNvSpPr/>
          <p:nvPr/>
        </p:nvSpPr>
        <p:spPr>
          <a:xfrm rot="18542183">
            <a:off x="4556688" y="4683684"/>
            <a:ext cx="242136" cy="24213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组合 1"/>
          <p:cNvGrpSpPr/>
          <p:nvPr/>
        </p:nvGrpSpPr>
        <p:grpSpPr>
          <a:xfrm>
            <a:off x="3885149" y="4313154"/>
            <a:ext cx="4237374" cy="2572231"/>
            <a:chOff x="3885149" y="4313154"/>
            <a:chExt cx="4237374" cy="2572231"/>
          </a:xfrm>
          <a:effectLst/>
        </p:grpSpPr>
        <p:sp>
          <p:nvSpPr>
            <p:cNvPr id="3" name="椭圆 2"/>
            <p:cNvSpPr/>
            <p:nvPr/>
          </p:nvSpPr>
          <p:spPr>
            <a:xfrm>
              <a:off x="3885149" y="4313154"/>
              <a:ext cx="4237374" cy="2572231"/>
            </a:xfrm>
            <a:custGeom>
              <a:avLst/>
              <a:gdLst/>
              <a:ahLst/>
              <a:cxnLst/>
              <a:rect l="l" t="t" r="r" b="b"/>
              <a:pathLst>
                <a:path w="5832648" h="3540618">
                  <a:moveTo>
                    <a:pt x="2916324" y="0"/>
                  </a:moveTo>
                  <a:cubicBezTo>
                    <a:pt x="4526965" y="0"/>
                    <a:pt x="5832648" y="1305683"/>
                    <a:pt x="5832648" y="2916324"/>
                  </a:cubicBezTo>
                  <a:cubicBezTo>
                    <a:pt x="5832648" y="3130729"/>
                    <a:pt x="5809511" y="3339730"/>
                    <a:pt x="5764000" y="3540618"/>
                  </a:cubicBezTo>
                  <a:lnTo>
                    <a:pt x="68648" y="3540618"/>
                  </a:lnTo>
                  <a:cubicBezTo>
                    <a:pt x="23137" y="3339730"/>
                    <a:pt x="0" y="3130729"/>
                    <a:pt x="0" y="2916324"/>
                  </a:cubicBezTo>
                  <a:cubicBezTo>
                    <a:pt x="0" y="1305683"/>
                    <a:pt x="1305683" y="0"/>
                    <a:pt x="2916324" y="0"/>
                  </a:cubicBezTo>
                  <a:close/>
                </a:path>
              </a:pathLst>
            </a:cu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2"/>
            <p:cNvSpPr/>
            <p:nvPr/>
          </p:nvSpPr>
          <p:spPr>
            <a:xfrm>
              <a:off x="4237180" y="4740542"/>
              <a:ext cx="3533315" cy="2144843"/>
            </a:xfrm>
            <a:custGeom>
              <a:avLst/>
              <a:gdLst>
                <a:gd name="connsiteX0" fmla="*/ 68648 w 5832648"/>
                <a:gd name="connsiteY0" fmla="*/ 3540618 h 3667511"/>
                <a:gd name="connsiteX1" fmla="*/ 0 w 5832648"/>
                <a:gd name="connsiteY1" fmla="*/ 2916324 h 3667511"/>
                <a:gd name="connsiteX2" fmla="*/ 2916324 w 5832648"/>
                <a:gd name="connsiteY2" fmla="*/ 0 h 3667511"/>
                <a:gd name="connsiteX3" fmla="*/ 5832648 w 5832648"/>
                <a:gd name="connsiteY3" fmla="*/ 2916324 h 3667511"/>
                <a:gd name="connsiteX4" fmla="*/ 5764000 w 5832648"/>
                <a:gd name="connsiteY4" fmla="*/ 3540618 h 3667511"/>
                <a:gd name="connsiteX5" fmla="*/ 195541 w 5832648"/>
                <a:gd name="connsiteY5" fmla="*/ 3667511 h 3667511"/>
                <a:gd name="connsiteX0" fmla="*/ 68648 w 5832648"/>
                <a:gd name="connsiteY0" fmla="*/ 3540618 h 3540618"/>
                <a:gd name="connsiteX1" fmla="*/ 0 w 5832648"/>
                <a:gd name="connsiteY1" fmla="*/ 2916324 h 3540618"/>
                <a:gd name="connsiteX2" fmla="*/ 2916324 w 5832648"/>
                <a:gd name="connsiteY2" fmla="*/ 0 h 3540618"/>
                <a:gd name="connsiteX3" fmla="*/ 5832648 w 5832648"/>
                <a:gd name="connsiteY3" fmla="*/ 2916324 h 3540618"/>
                <a:gd name="connsiteX4" fmla="*/ 5764000 w 5832648"/>
                <a:gd name="connsiteY4" fmla="*/ 3540618 h 354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648" h="3540618">
                  <a:moveTo>
                    <a:pt x="68648" y="3540618"/>
                  </a:moveTo>
                  <a:cubicBezTo>
                    <a:pt x="23137" y="3339730"/>
                    <a:pt x="0" y="3130729"/>
                    <a:pt x="0" y="2916324"/>
                  </a:cubicBezTo>
                  <a:cubicBezTo>
                    <a:pt x="0" y="1305683"/>
                    <a:pt x="1305683" y="0"/>
                    <a:pt x="2916324" y="0"/>
                  </a:cubicBezTo>
                  <a:cubicBezTo>
                    <a:pt x="4526965" y="0"/>
                    <a:pt x="5832648" y="1305683"/>
                    <a:pt x="5832648" y="2916324"/>
                  </a:cubicBezTo>
                  <a:cubicBezTo>
                    <a:pt x="5832648" y="3130729"/>
                    <a:pt x="5809511" y="3339730"/>
                    <a:pt x="5764000" y="3540618"/>
                  </a:cubicBezTo>
                </a:path>
              </a:pathLst>
            </a:custGeom>
            <a:solidFill>
              <a:schemeClr val="bg1"/>
            </a:solidFill>
            <a:ln>
              <a:solidFill>
                <a:schemeClr val="accent5"/>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椭圆 2"/>
            <p:cNvSpPr/>
            <p:nvPr/>
          </p:nvSpPr>
          <p:spPr>
            <a:xfrm>
              <a:off x="4259560" y="4365105"/>
              <a:ext cx="2884481" cy="931449"/>
            </a:xfrm>
            <a:custGeom>
              <a:avLst/>
              <a:gdLst/>
              <a:ahLst/>
              <a:cxnLst/>
              <a:rect l="l" t="t" r="r" b="b"/>
              <a:pathLst>
                <a:path w="2884481" h="931449">
                  <a:moveTo>
                    <a:pt x="1754859" y="0"/>
                  </a:moveTo>
                  <a:cubicBezTo>
                    <a:pt x="2170620" y="0"/>
                    <a:pt x="2558410" y="119756"/>
                    <a:pt x="2884481" y="328452"/>
                  </a:cubicBezTo>
                  <a:cubicBezTo>
                    <a:pt x="2570254" y="181040"/>
                    <a:pt x="2219323" y="100123"/>
                    <a:pt x="1849493" y="100123"/>
                  </a:cubicBezTo>
                  <a:cubicBezTo>
                    <a:pt x="1113485" y="100123"/>
                    <a:pt x="452328" y="420601"/>
                    <a:pt x="0" y="931449"/>
                  </a:cubicBezTo>
                  <a:cubicBezTo>
                    <a:pt x="380851" y="369331"/>
                    <a:pt x="1024724" y="0"/>
                    <a:pt x="1754859" y="0"/>
                  </a:cubicBezTo>
                  <a:close/>
                </a:path>
              </a:pathLst>
            </a:custGeom>
            <a:gradFill>
              <a:gsLst>
                <a:gs pos="0">
                  <a:schemeClr val="bg1"/>
                </a:gs>
                <a:gs pos="46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2" name="直接连接符 11"/>
          <p:cNvCxnSpPr/>
          <p:nvPr/>
        </p:nvCxnSpPr>
        <p:spPr>
          <a:xfrm flipV="1">
            <a:off x="6765618" y="3526366"/>
            <a:ext cx="206760" cy="786940"/>
          </a:xfrm>
          <a:prstGeom prst="line">
            <a:avLst/>
          </a:prstGeom>
          <a:solidFill>
            <a:schemeClr val="accent5"/>
          </a:solidFill>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3973951" y="3630093"/>
            <a:ext cx="632048" cy="1070932"/>
          </a:xfrm>
          <a:prstGeom prst="line">
            <a:avLst/>
          </a:prstGeom>
          <a:grpFill/>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任意多边形 38"/>
          <p:cNvSpPr/>
          <p:nvPr/>
        </p:nvSpPr>
        <p:spPr>
          <a:xfrm>
            <a:off x="6137815" y="1935512"/>
            <a:ext cx="819398" cy="629392"/>
          </a:xfrm>
          <a:custGeom>
            <a:avLst/>
            <a:gdLst>
              <a:gd name="connsiteX0" fmla="*/ 819398 w 819398"/>
              <a:gd name="connsiteY0" fmla="*/ 629392 h 629392"/>
              <a:gd name="connsiteX1" fmla="*/ 498764 w 819398"/>
              <a:gd name="connsiteY1" fmla="*/ 0 h 629392"/>
              <a:gd name="connsiteX2" fmla="*/ 0 w 819398"/>
              <a:gd name="connsiteY2" fmla="*/ 0 h 629392"/>
            </a:gdLst>
            <a:ahLst/>
            <a:cxnLst>
              <a:cxn ang="0">
                <a:pos x="connsiteX0" y="connsiteY0"/>
              </a:cxn>
              <a:cxn ang="0">
                <a:pos x="connsiteX1" y="connsiteY1"/>
              </a:cxn>
              <a:cxn ang="0">
                <a:pos x="connsiteX2" y="connsiteY2"/>
              </a:cxn>
            </a:cxnLst>
            <a:rect l="l" t="t" r="r" b="b"/>
            <a:pathLst>
              <a:path w="819398" h="629392">
                <a:moveTo>
                  <a:pt x="819398" y="629392"/>
                </a:moveTo>
                <a:lnTo>
                  <a:pt x="498764" y="0"/>
                </a:lnTo>
                <a:lnTo>
                  <a:pt x="0" y="0"/>
                </a:lnTo>
              </a:path>
            </a:pathLst>
          </a:custGeom>
          <a:noFill/>
          <a:ln w="19050">
            <a:solidFill>
              <a:schemeClr val="tx1">
                <a:lumMod val="50000"/>
                <a:lumOff val="50000"/>
              </a:schemeClr>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3152935" y="1700808"/>
            <a:ext cx="2978833" cy="338554"/>
          </a:xfrm>
          <a:prstGeom prst="rect">
            <a:avLst/>
          </a:prstGeom>
          <a:noFill/>
        </p:spPr>
        <p:txBody>
          <a:bodyPr wrap="square" rtlCol="0">
            <a:spAutoFit/>
          </a:bodyPr>
          <a:lstStyle>
            <a:defPPr>
              <a:defRPr lang="zh-CN"/>
            </a:defPPr>
            <a:lvl1pPr>
              <a:defRPr sz="1600" b="1">
                <a:solidFill>
                  <a:schemeClr val="accent5"/>
                </a:solidFill>
                <a:latin typeface="微软雅黑" pitchFamily="34" charset="-122"/>
                <a:ea typeface="微软雅黑" pitchFamily="34" charset="-122"/>
              </a:defRPr>
            </a:lvl1pPr>
          </a:lstStyle>
          <a:p>
            <a:r>
              <a:rPr lang="en-US" altLang="zh-CN" dirty="0">
                <a:solidFill>
                  <a:schemeClr val="tx1">
                    <a:lumMod val="65000"/>
                    <a:lumOff val="35000"/>
                  </a:schemeClr>
                </a:solidFill>
              </a:rPr>
              <a:t> a reasonable project plan</a:t>
            </a:r>
            <a:endParaRPr lang="zh-CN" altLang="en-US" dirty="0">
              <a:solidFill>
                <a:schemeClr val="tx1">
                  <a:lumMod val="65000"/>
                  <a:lumOff val="35000"/>
                </a:schemeClr>
              </a:solidFill>
            </a:endParaRPr>
          </a:p>
        </p:txBody>
      </p:sp>
      <p:sp>
        <p:nvSpPr>
          <p:cNvPr id="44" name="TextBox 43"/>
          <p:cNvSpPr txBox="1"/>
          <p:nvPr/>
        </p:nvSpPr>
        <p:spPr>
          <a:xfrm>
            <a:off x="4396209" y="5595939"/>
            <a:ext cx="3273410" cy="400110"/>
          </a:xfrm>
          <a:prstGeom prst="rect">
            <a:avLst/>
          </a:prstGeom>
          <a:noFill/>
        </p:spPr>
        <p:txBody>
          <a:bodyPr wrap="square" rtlCol="0">
            <a:spAutoFit/>
          </a:bodyPr>
          <a:lstStyle/>
          <a:p>
            <a:r>
              <a:rPr lang="en-US" altLang="zh-CN" sz="2000" b="1" dirty="0" smtClean="0">
                <a:solidFill>
                  <a:schemeClr val="tx1">
                    <a:lumMod val="65000"/>
                    <a:lumOff val="35000"/>
                  </a:schemeClr>
                </a:solidFill>
                <a:latin typeface="微软雅黑" pitchFamily="34" charset="-122"/>
                <a:ea typeface="微软雅黑" pitchFamily="34" charset="-122"/>
              </a:rPr>
              <a:t>How to become perfect</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46" name="任意多边形 45"/>
          <p:cNvSpPr/>
          <p:nvPr/>
        </p:nvSpPr>
        <p:spPr>
          <a:xfrm rot="17650961">
            <a:off x="3062938" y="3881111"/>
            <a:ext cx="570880" cy="172130"/>
          </a:xfrm>
          <a:custGeom>
            <a:avLst/>
            <a:gdLst>
              <a:gd name="connsiteX0" fmla="*/ 819398 w 819398"/>
              <a:gd name="connsiteY0" fmla="*/ 629392 h 629392"/>
              <a:gd name="connsiteX1" fmla="*/ 498764 w 819398"/>
              <a:gd name="connsiteY1" fmla="*/ 0 h 629392"/>
              <a:gd name="connsiteX2" fmla="*/ 0 w 819398"/>
              <a:gd name="connsiteY2" fmla="*/ 0 h 629392"/>
            </a:gdLst>
            <a:ahLst/>
            <a:cxnLst>
              <a:cxn ang="0">
                <a:pos x="connsiteX0" y="connsiteY0"/>
              </a:cxn>
              <a:cxn ang="0">
                <a:pos x="connsiteX1" y="connsiteY1"/>
              </a:cxn>
              <a:cxn ang="0">
                <a:pos x="connsiteX2" y="connsiteY2"/>
              </a:cxn>
            </a:cxnLst>
            <a:rect l="l" t="t" r="r" b="b"/>
            <a:pathLst>
              <a:path w="819398" h="629392">
                <a:moveTo>
                  <a:pt x="819398" y="629392"/>
                </a:moveTo>
                <a:lnTo>
                  <a:pt x="498764" y="0"/>
                </a:lnTo>
                <a:lnTo>
                  <a:pt x="0" y="0"/>
                </a:lnTo>
              </a:path>
            </a:pathLst>
          </a:custGeom>
          <a:noFill/>
          <a:ln w="19050">
            <a:solidFill>
              <a:schemeClr val="tx1">
                <a:lumMod val="50000"/>
                <a:lumOff val="50000"/>
              </a:schemeClr>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8612074" y="5183381"/>
            <a:ext cx="1129784" cy="945914"/>
            <a:chOff x="8612074" y="5183381"/>
            <a:chExt cx="1129784" cy="945914"/>
          </a:xfrm>
        </p:grpSpPr>
        <p:grpSp>
          <p:nvGrpSpPr>
            <p:cNvPr id="7" name="组合 6"/>
            <p:cNvGrpSpPr/>
            <p:nvPr/>
          </p:nvGrpSpPr>
          <p:grpSpPr>
            <a:xfrm>
              <a:off x="8612074" y="5183381"/>
              <a:ext cx="945914" cy="945914"/>
              <a:chOff x="8612074" y="5183381"/>
              <a:chExt cx="945914" cy="945914"/>
            </a:xfrm>
          </p:grpSpPr>
          <p:sp>
            <p:nvSpPr>
              <p:cNvPr id="29" name="椭圆 28"/>
              <p:cNvSpPr/>
              <p:nvPr/>
            </p:nvSpPr>
            <p:spPr>
              <a:xfrm rot="3654796">
                <a:off x="8612074" y="5183381"/>
                <a:ext cx="945914" cy="945914"/>
              </a:xfrm>
              <a:prstGeom prst="ellipse">
                <a:avLst/>
              </a:prstGeom>
              <a:solidFill>
                <a:srgbClr val="B1AE2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椭圆 53"/>
              <p:cNvSpPr/>
              <p:nvPr/>
            </p:nvSpPr>
            <p:spPr>
              <a:xfrm>
                <a:off x="8898122" y="5238786"/>
                <a:ext cx="543014" cy="217752"/>
              </a:xfrm>
              <a:custGeom>
                <a:avLst/>
                <a:gdLst/>
                <a:ahLst/>
                <a:cxnLst/>
                <a:rect l="l" t="t" r="r" b="b"/>
                <a:pathLst>
                  <a:path w="930389" h="367949">
                    <a:moveTo>
                      <a:pt x="372561" y="0"/>
                    </a:moveTo>
                    <a:cubicBezTo>
                      <a:pt x="625563" y="0"/>
                      <a:pt x="842119" y="152095"/>
                      <a:pt x="930389" y="367949"/>
                    </a:cubicBezTo>
                    <a:cubicBezTo>
                      <a:pt x="754062" y="200087"/>
                      <a:pt x="512745" y="97530"/>
                      <a:pt x="246853" y="97530"/>
                    </a:cubicBezTo>
                    <a:cubicBezTo>
                      <a:pt x="161506" y="97530"/>
                      <a:pt x="78691" y="108097"/>
                      <a:pt x="0" y="129112"/>
                    </a:cubicBezTo>
                    <a:cubicBezTo>
                      <a:pt x="101145" y="47508"/>
                      <a:pt x="231161" y="0"/>
                      <a:pt x="372561" y="0"/>
                    </a:cubicBezTo>
                    <a:close/>
                  </a:path>
                </a:pathLst>
              </a:custGeom>
              <a:gradFill flip="none" rotWithShape="1">
                <a:gsLst>
                  <a:gs pos="6000">
                    <a:schemeClr val="bg1"/>
                  </a:gs>
                  <a:gs pos="100000">
                    <a:schemeClr val="bg1">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8" name="TextBox 47"/>
            <p:cNvSpPr txBox="1"/>
            <p:nvPr/>
          </p:nvSpPr>
          <p:spPr>
            <a:xfrm>
              <a:off x="8847534" y="5347662"/>
              <a:ext cx="8943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itchFamily="34" charset="-122"/>
                  <a:ea typeface="微软雅黑" pitchFamily="34" charset="-122"/>
                </a:rPr>
                <a:t>3</a:t>
              </a:r>
              <a:endParaRPr lang="zh-CN" altLang="en-US" sz="4000" b="1" dirty="0">
                <a:solidFill>
                  <a:schemeClr val="tx1">
                    <a:lumMod val="75000"/>
                    <a:lumOff val="25000"/>
                  </a:schemeClr>
                </a:solidFill>
                <a:latin typeface="微软雅黑" pitchFamily="34" charset="-122"/>
                <a:ea typeface="微软雅黑" pitchFamily="34" charset="-122"/>
              </a:endParaRPr>
            </a:p>
          </p:txBody>
        </p:sp>
      </p:grpSp>
      <p:sp>
        <p:nvSpPr>
          <p:cNvPr id="49" name="TextBox 48"/>
          <p:cNvSpPr txBox="1"/>
          <p:nvPr/>
        </p:nvSpPr>
        <p:spPr>
          <a:xfrm>
            <a:off x="1086058" y="4195828"/>
            <a:ext cx="2941229" cy="338554"/>
          </a:xfrm>
          <a:prstGeom prst="rect">
            <a:avLst/>
          </a:prstGeom>
          <a:noFill/>
        </p:spPr>
        <p:txBody>
          <a:bodyPr wrap="square" rtlCol="0">
            <a:spAutoFit/>
          </a:bodyPr>
          <a:lstStyle/>
          <a:p>
            <a:r>
              <a:rPr lang="en-US" altLang="zh-CN" sz="1600" b="1" dirty="0">
                <a:solidFill>
                  <a:schemeClr val="tx1">
                    <a:lumMod val="65000"/>
                    <a:lumOff val="35000"/>
                  </a:schemeClr>
                </a:solidFill>
                <a:latin typeface="微软雅黑" pitchFamily="34" charset="-122"/>
                <a:ea typeface="微软雅黑" pitchFamily="34" charset="-122"/>
              </a:rPr>
              <a:t>time and technical support</a:t>
            </a:r>
            <a:endParaRPr lang="zh-CN" altLang="en-US" sz="1600" b="1" dirty="0">
              <a:solidFill>
                <a:schemeClr val="tx1">
                  <a:lumMod val="65000"/>
                  <a:lumOff val="35000"/>
                </a:schemeClr>
              </a:solidFill>
              <a:latin typeface="微软雅黑" pitchFamily="34" charset="-122"/>
              <a:ea typeface="微软雅黑" pitchFamily="34" charset="-122"/>
            </a:endParaRPr>
          </a:p>
        </p:txBody>
      </p:sp>
      <p:sp>
        <p:nvSpPr>
          <p:cNvPr id="52" name="TextBox 51"/>
          <p:cNvSpPr txBox="1"/>
          <p:nvPr/>
        </p:nvSpPr>
        <p:spPr>
          <a:xfrm>
            <a:off x="7859960" y="3771395"/>
            <a:ext cx="2090156" cy="338554"/>
          </a:xfrm>
          <a:prstGeom prst="rect">
            <a:avLst/>
          </a:prstGeom>
          <a:noFill/>
        </p:spPr>
        <p:txBody>
          <a:bodyPr wrap="square" rtlCol="0">
            <a:spAutoFit/>
          </a:bodyPr>
          <a:lstStyle>
            <a:defPPr>
              <a:defRPr lang="zh-CN"/>
            </a:defPPr>
            <a:lvl1pPr>
              <a:defRPr sz="1600" b="1">
                <a:solidFill>
                  <a:schemeClr val="accent5"/>
                </a:solidFill>
                <a:latin typeface="微软雅黑" pitchFamily="34" charset="-122"/>
                <a:ea typeface="微软雅黑" pitchFamily="34" charset="-122"/>
              </a:defRPr>
            </a:lvl1pPr>
          </a:lstStyle>
          <a:p>
            <a:r>
              <a:rPr lang="en-US" altLang="zh-CN" dirty="0">
                <a:solidFill>
                  <a:schemeClr val="tx1">
                    <a:lumMod val="65000"/>
                    <a:lumOff val="35000"/>
                  </a:schemeClr>
                </a:solidFill>
              </a:rPr>
              <a:t>timely adjustment</a:t>
            </a:r>
            <a:endParaRPr lang="zh-CN" altLang="en-US" dirty="0">
              <a:solidFill>
                <a:schemeClr val="tx1">
                  <a:lumMod val="65000"/>
                  <a:lumOff val="35000"/>
                </a:schemeClr>
              </a:solidFill>
            </a:endParaRPr>
          </a:p>
        </p:txBody>
      </p:sp>
      <p:sp>
        <p:nvSpPr>
          <p:cNvPr id="38" name="矩形 37"/>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04</a:t>
            </a:r>
          </a:p>
        </p:txBody>
      </p:sp>
      <p:sp>
        <p:nvSpPr>
          <p:cNvPr id="55" name="文本框 54"/>
          <p:cNvSpPr txBox="1"/>
          <p:nvPr/>
        </p:nvSpPr>
        <p:spPr>
          <a:xfrm>
            <a:off x="1402304" y="241629"/>
            <a:ext cx="5136482"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T</a:t>
            </a:r>
            <a:r>
              <a:rPr lang="en-US" altLang="zh-CN" sz="2800" dirty="0" smtClean="0">
                <a:latin typeface="微软雅黑" panose="020B0503020204020204" pitchFamily="34" charset="-122"/>
                <a:ea typeface="微软雅黑" panose="020B0503020204020204" pitchFamily="34" charset="-122"/>
              </a:rPr>
              <a:t>o be perfect</a:t>
            </a:r>
          </a:p>
        </p:txBody>
      </p:sp>
      <p:grpSp>
        <p:nvGrpSpPr>
          <p:cNvPr id="56" name="组合 55"/>
          <p:cNvGrpSpPr/>
          <p:nvPr/>
        </p:nvGrpSpPr>
        <p:grpSpPr>
          <a:xfrm rot="17100000">
            <a:off x="175953" y="261388"/>
            <a:ext cx="481872" cy="469661"/>
            <a:chOff x="1032060" y="5022216"/>
            <a:chExt cx="753746" cy="734645"/>
          </a:xfrm>
        </p:grpSpPr>
        <p:sp>
          <p:nvSpPr>
            <p:cNvPr id="57" name="等腰三角形 56"/>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6560167" y="2418469"/>
            <a:ext cx="1316093" cy="1277972"/>
            <a:chOff x="6560167" y="2418469"/>
            <a:chExt cx="1316093" cy="1277972"/>
          </a:xfrm>
        </p:grpSpPr>
        <p:grpSp>
          <p:nvGrpSpPr>
            <p:cNvPr id="4" name="组合 3"/>
            <p:cNvGrpSpPr/>
            <p:nvPr/>
          </p:nvGrpSpPr>
          <p:grpSpPr>
            <a:xfrm>
              <a:off x="6560167" y="2418469"/>
              <a:ext cx="1307504" cy="1277972"/>
              <a:chOff x="6560167" y="2418469"/>
              <a:chExt cx="1307504" cy="1277972"/>
            </a:xfrm>
          </p:grpSpPr>
          <p:sp>
            <p:nvSpPr>
              <p:cNvPr id="5" name="椭圆 4"/>
              <p:cNvSpPr/>
              <p:nvPr/>
            </p:nvSpPr>
            <p:spPr>
              <a:xfrm rot="21364460">
                <a:off x="6560167" y="2418469"/>
                <a:ext cx="1277972" cy="1277972"/>
              </a:xfrm>
              <a:prstGeom prst="ellipse">
                <a:avLst/>
              </a:prstGeom>
              <a:solidFill>
                <a:srgbClr val="D4D1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3"/>
              <p:cNvSpPr/>
              <p:nvPr/>
            </p:nvSpPr>
            <p:spPr>
              <a:xfrm rot="1033994">
                <a:off x="6937282" y="2499443"/>
                <a:ext cx="930389" cy="367949"/>
              </a:xfrm>
              <a:custGeom>
                <a:avLst/>
                <a:gdLst/>
                <a:ahLst/>
                <a:cxnLst/>
                <a:rect l="l" t="t" r="r" b="b"/>
                <a:pathLst>
                  <a:path w="930389" h="367949">
                    <a:moveTo>
                      <a:pt x="372561" y="0"/>
                    </a:moveTo>
                    <a:cubicBezTo>
                      <a:pt x="625563" y="0"/>
                      <a:pt x="842119" y="152095"/>
                      <a:pt x="930389" y="367949"/>
                    </a:cubicBezTo>
                    <a:cubicBezTo>
                      <a:pt x="754062" y="200087"/>
                      <a:pt x="512745" y="97530"/>
                      <a:pt x="246853" y="97530"/>
                    </a:cubicBezTo>
                    <a:cubicBezTo>
                      <a:pt x="161506" y="97530"/>
                      <a:pt x="78691" y="108097"/>
                      <a:pt x="0" y="129112"/>
                    </a:cubicBezTo>
                    <a:cubicBezTo>
                      <a:pt x="101145" y="47508"/>
                      <a:pt x="231161" y="0"/>
                      <a:pt x="372561" y="0"/>
                    </a:cubicBezTo>
                    <a:close/>
                  </a:path>
                </a:pathLst>
              </a:custGeom>
              <a:gradFill flip="none" rotWithShape="1">
                <a:gsLst>
                  <a:gs pos="6000">
                    <a:schemeClr val="bg1"/>
                  </a:gs>
                  <a:gs pos="100000">
                    <a:schemeClr val="bg1">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3" name="TextBox 42"/>
            <p:cNvSpPr txBox="1"/>
            <p:nvPr/>
          </p:nvSpPr>
          <p:spPr>
            <a:xfrm>
              <a:off x="6981936" y="2787510"/>
              <a:ext cx="894324" cy="707886"/>
            </a:xfrm>
            <a:prstGeom prst="rect">
              <a:avLst/>
            </a:prstGeom>
            <a:noFill/>
          </p:spPr>
          <p:txBody>
            <a:bodyPr wrap="square" rtlCol="0">
              <a:spAutoFit/>
            </a:bodyPr>
            <a:lstStyle>
              <a:defPPr>
                <a:defRPr lang="zh-CN"/>
              </a:defPPr>
              <a:lvl1pPr>
                <a:defRPr sz="2000" b="1">
                  <a:solidFill>
                    <a:schemeClr val="accent5">
                      <a:lumMod val="50000"/>
                    </a:schemeClr>
                  </a:solidFill>
                  <a:latin typeface="微软雅黑" pitchFamily="34" charset="-122"/>
                  <a:ea typeface="微软雅黑" pitchFamily="34" charset="-122"/>
                </a:defRPr>
              </a:lvl1pPr>
            </a:lstStyle>
            <a:p>
              <a:r>
                <a:rPr lang="en-US" altLang="zh-CN" sz="4000" dirty="0">
                  <a:solidFill>
                    <a:schemeClr val="tx1">
                      <a:lumMod val="75000"/>
                      <a:lumOff val="25000"/>
                    </a:schemeClr>
                  </a:solidFill>
                </a:rPr>
                <a:t>2</a:t>
              </a:r>
              <a:endParaRPr lang="zh-CN" altLang="en-US" sz="4000" dirty="0">
                <a:solidFill>
                  <a:schemeClr val="tx1">
                    <a:lumMod val="75000"/>
                    <a:lumOff val="25000"/>
                  </a:schemeClr>
                </a:solidFill>
              </a:endParaRPr>
            </a:p>
          </p:txBody>
        </p:sp>
      </p:grpSp>
      <p:sp>
        <p:nvSpPr>
          <p:cNvPr id="60" name="文本框 59"/>
          <p:cNvSpPr txBox="1"/>
          <p:nvPr/>
        </p:nvSpPr>
        <p:spPr>
          <a:xfrm>
            <a:off x="4646609" y="5963756"/>
            <a:ext cx="2870348" cy="523220"/>
          </a:xfrm>
          <a:prstGeom prst="rect">
            <a:avLst/>
          </a:prstGeom>
          <a:noFill/>
        </p:spPr>
        <p:txBody>
          <a:bodyPr wrap="square" rtlCol="0">
            <a:spAutoFit/>
          </a:bodyPr>
          <a:lstStyle/>
          <a:p>
            <a:pPr algn="just"/>
            <a:r>
              <a:rPr lang="en-US" altLang="zh-CN" sz="1400" dirty="0">
                <a:solidFill>
                  <a:schemeClr val="tx1">
                    <a:lumMod val="65000"/>
                    <a:lumOff val="35000"/>
                  </a:schemeClr>
                </a:solidFill>
              </a:rPr>
              <a:t>A perfect project needs </a:t>
            </a:r>
            <a:r>
              <a:rPr lang="en-US" altLang="zh-CN" sz="1400" dirty="0" smtClean="0">
                <a:solidFill>
                  <a:schemeClr val="tx1">
                    <a:lumMod val="65000"/>
                    <a:lumOff val="35000"/>
                  </a:schemeClr>
                </a:solidFill>
              </a:rPr>
              <a:t>three points</a:t>
            </a:r>
            <a:endParaRPr lang="en-US" altLang="zh-CN" sz="1400" dirty="0">
              <a:solidFill>
                <a:schemeClr val="tx1">
                  <a:lumMod val="65000"/>
                  <a:lumOff val="35000"/>
                </a:schemeClr>
              </a:solidFill>
            </a:endParaRPr>
          </a:p>
        </p:txBody>
      </p:sp>
      <p:sp>
        <p:nvSpPr>
          <p:cNvPr id="61" name="文本框 60"/>
          <p:cNvSpPr txBox="1"/>
          <p:nvPr/>
        </p:nvSpPr>
        <p:spPr>
          <a:xfrm>
            <a:off x="2877186" y="2002748"/>
            <a:ext cx="3670328" cy="738664"/>
          </a:xfrm>
          <a:prstGeom prst="rect">
            <a:avLst/>
          </a:prstGeom>
          <a:noFill/>
        </p:spPr>
        <p:txBody>
          <a:bodyPr wrap="square" rtlCol="0">
            <a:spAutoFit/>
          </a:bodyPr>
          <a:lstStyle/>
          <a:p>
            <a:pPr algn="just"/>
            <a:r>
              <a:rPr lang="en-US" altLang="zh-CN" sz="1400" dirty="0">
                <a:solidFill>
                  <a:schemeClr val="tx1">
                    <a:lumMod val="65000"/>
                    <a:lumOff val="35000"/>
                  </a:schemeClr>
                </a:solidFill>
              </a:rPr>
              <a:t>a good use of human resources and a reasonable distribution can make the project possible.</a:t>
            </a:r>
          </a:p>
        </p:txBody>
      </p:sp>
      <p:sp>
        <p:nvSpPr>
          <p:cNvPr id="64" name="文本框 63"/>
          <p:cNvSpPr txBox="1"/>
          <p:nvPr/>
        </p:nvSpPr>
        <p:spPr>
          <a:xfrm>
            <a:off x="725881" y="4488672"/>
            <a:ext cx="3670328" cy="738664"/>
          </a:xfrm>
          <a:prstGeom prst="rect">
            <a:avLst/>
          </a:prstGeom>
          <a:noFill/>
        </p:spPr>
        <p:txBody>
          <a:bodyPr wrap="square" rtlCol="0">
            <a:spAutoFit/>
          </a:bodyPr>
          <a:lstStyle/>
          <a:p>
            <a:pPr algn="just"/>
            <a:r>
              <a:rPr lang="en-US" altLang="zh-CN" sz="1400" dirty="0">
                <a:solidFill>
                  <a:schemeClr val="tx1">
                    <a:lumMod val="65000"/>
                    <a:lumOff val="35000"/>
                  </a:schemeClr>
                </a:solidFill>
              </a:rPr>
              <a:t>in fact, is the cost, time cost and the cost of personnel. In general, the higher the cost is, the better the project will be.</a:t>
            </a:r>
          </a:p>
        </p:txBody>
      </p:sp>
      <p:sp>
        <p:nvSpPr>
          <p:cNvPr id="66" name="文本框 65"/>
          <p:cNvSpPr txBox="1"/>
          <p:nvPr/>
        </p:nvSpPr>
        <p:spPr>
          <a:xfrm>
            <a:off x="7896846" y="4128807"/>
            <a:ext cx="3670328" cy="738664"/>
          </a:xfrm>
          <a:prstGeom prst="rect">
            <a:avLst/>
          </a:prstGeom>
          <a:noFill/>
        </p:spPr>
        <p:txBody>
          <a:bodyPr wrap="square" rtlCol="0">
            <a:spAutoFit/>
          </a:bodyPr>
          <a:lstStyle/>
          <a:p>
            <a:pPr algn="just"/>
            <a:r>
              <a:rPr lang="en-US" altLang="zh-CN" sz="1400" dirty="0">
                <a:solidFill>
                  <a:schemeClr val="tx1">
                    <a:lumMod val="65000"/>
                    <a:lumOff val="35000"/>
                  </a:schemeClr>
                </a:solidFill>
              </a:rPr>
              <a:t>only in the timely deployment of the project, in order to maximize the initiative of members, get the best results.</a:t>
            </a:r>
          </a:p>
        </p:txBody>
      </p:sp>
      <p:grpSp>
        <p:nvGrpSpPr>
          <p:cNvPr id="10" name="组合 9"/>
          <p:cNvGrpSpPr/>
          <p:nvPr/>
        </p:nvGrpSpPr>
        <p:grpSpPr>
          <a:xfrm>
            <a:off x="3218616" y="2964121"/>
            <a:ext cx="1110061" cy="931797"/>
            <a:chOff x="3218616" y="2964121"/>
            <a:chExt cx="1110061" cy="931797"/>
          </a:xfrm>
        </p:grpSpPr>
        <p:grpSp>
          <p:nvGrpSpPr>
            <p:cNvPr id="9" name="组合 8"/>
            <p:cNvGrpSpPr/>
            <p:nvPr/>
          </p:nvGrpSpPr>
          <p:grpSpPr>
            <a:xfrm>
              <a:off x="3218616" y="2964121"/>
              <a:ext cx="931797" cy="931797"/>
              <a:chOff x="3218616" y="2964121"/>
              <a:chExt cx="931797" cy="931797"/>
            </a:xfrm>
          </p:grpSpPr>
          <p:sp>
            <p:nvSpPr>
              <p:cNvPr id="35" name="椭圆 34"/>
              <p:cNvSpPr/>
              <p:nvPr/>
            </p:nvSpPr>
            <p:spPr>
              <a:xfrm rot="18306643">
                <a:off x="3218616" y="2964121"/>
                <a:ext cx="931797" cy="931797"/>
              </a:xfrm>
              <a:prstGeom prst="ellipse">
                <a:avLst/>
              </a:prstGeom>
              <a:solidFill>
                <a:srgbClr val="A9A6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椭圆 53"/>
              <p:cNvSpPr/>
              <p:nvPr/>
            </p:nvSpPr>
            <p:spPr>
              <a:xfrm>
                <a:off x="3539479" y="3032577"/>
                <a:ext cx="543014" cy="217752"/>
              </a:xfrm>
              <a:custGeom>
                <a:avLst/>
                <a:gdLst/>
                <a:ahLst/>
                <a:cxnLst/>
                <a:rect l="l" t="t" r="r" b="b"/>
                <a:pathLst>
                  <a:path w="930389" h="367949">
                    <a:moveTo>
                      <a:pt x="372561" y="0"/>
                    </a:moveTo>
                    <a:cubicBezTo>
                      <a:pt x="625563" y="0"/>
                      <a:pt x="842119" y="152095"/>
                      <a:pt x="930389" y="367949"/>
                    </a:cubicBezTo>
                    <a:cubicBezTo>
                      <a:pt x="754062" y="200087"/>
                      <a:pt x="512745" y="97530"/>
                      <a:pt x="246853" y="97530"/>
                    </a:cubicBezTo>
                    <a:cubicBezTo>
                      <a:pt x="161506" y="97530"/>
                      <a:pt x="78691" y="108097"/>
                      <a:pt x="0" y="129112"/>
                    </a:cubicBezTo>
                    <a:cubicBezTo>
                      <a:pt x="101145" y="47508"/>
                      <a:pt x="231161" y="0"/>
                      <a:pt x="372561" y="0"/>
                    </a:cubicBezTo>
                    <a:close/>
                  </a:path>
                </a:pathLst>
              </a:custGeom>
              <a:gradFill flip="none" rotWithShape="1">
                <a:gsLst>
                  <a:gs pos="6000">
                    <a:schemeClr val="bg1"/>
                  </a:gs>
                  <a:gs pos="100000">
                    <a:schemeClr val="bg1">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7" name="TextBox 46"/>
            <p:cNvSpPr txBox="1"/>
            <p:nvPr/>
          </p:nvSpPr>
          <p:spPr>
            <a:xfrm>
              <a:off x="3434353" y="3096692"/>
              <a:ext cx="894324" cy="707886"/>
            </a:xfrm>
            <a:prstGeom prst="rect">
              <a:avLst/>
            </a:prstGeom>
            <a:noFill/>
          </p:spPr>
          <p:txBody>
            <a:bodyPr wrap="square" rtlCol="0">
              <a:spAutoFit/>
            </a:bodyPr>
            <a:lstStyle>
              <a:defPPr>
                <a:defRPr lang="zh-CN"/>
              </a:defPPr>
              <a:lvl1pPr>
                <a:defRPr sz="2000" b="1">
                  <a:solidFill>
                    <a:schemeClr val="accent5">
                      <a:lumMod val="50000"/>
                    </a:schemeClr>
                  </a:solidFill>
                  <a:latin typeface="微软雅黑" pitchFamily="34" charset="-122"/>
                  <a:ea typeface="微软雅黑" pitchFamily="34" charset="-122"/>
                </a:defRPr>
              </a:lvl1pPr>
            </a:lstStyle>
            <a:p>
              <a:r>
                <a:rPr lang="en-US" altLang="zh-CN" sz="4000" dirty="0" smtClean="0">
                  <a:solidFill>
                    <a:schemeClr val="tx1">
                      <a:lumMod val="75000"/>
                      <a:lumOff val="25000"/>
                    </a:schemeClr>
                  </a:solidFill>
                </a:rPr>
                <a:t>1</a:t>
              </a:r>
              <a:endParaRPr lang="zh-CN" altLang="en-US" sz="4000" dirty="0">
                <a:solidFill>
                  <a:schemeClr val="tx1">
                    <a:lumMod val="75000"/>
                    <a:lumOff val="25000"/>
                  </a:schemeClr>
                </a:solidFill>
              </a:endParaRPr>
            </a:p>
          </p:txBody>
        </p:sp>
      </p:grpSp>
    </p:spTree>
    <p:extLst>
      <p:ext uri="{BB962C8B-B14F-4D97-AF65-F5344CB8AC3E}">
        <p14:creationId xmlns:p14="http://schemas.microsoft.com/office/powerpoint/2010/main" val="2023180695"/>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 calcmode="lin" valueType="num">
                                      <p:cBhvr>
                                        <p:cTn id="9" dur="500" fill="hold"/>
                                        <p:tgtEl>
                                          <p:spTgt spid="56"/>
                                        </p:tgtEl>
                                        <p:attrNameLst>
                                          <p:attrName>style.rotation</p:attrName>
                                        </p:attrNameLst>
                                      </p:cBhvr>
                                      <p:tavLst>
                                        <p:tav tm="0">
                                          <p:val>
                                            <p:fltVal val="360"/>
                                          </p:val>
                                        </p:tav>
                                        <p:tav tm="100000">
                                          <p:val>
                                            <p:fltVal val="0"/>
                                          </p:val>
                                        </p:tav>
                                      </p:tavLst>
                                    </p:anim>
                                    <p:animEffect transition="in" filter="fade">
                                      <p:cBhvr>
                                        <p:cTn id="10" dur="500"/>
                                        <p:tgtEl>
                                          <p:spTgt spid="56"/>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left)">
                                      <p:cBhvr>
                                        <p:cTn id="25" dur="750"/>
                                        <p:tgtEl>
                                          <p:spTgt spid="60"/>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2750"/>
                            </p:stCondLst>
                            <p:childTnLst>
                              <p:par>
                                <p:cTn id="37" presetID="22" presetClass="entr" presetSubtype="4"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650"/>
                                        <p:tgtEl>
                                          <p:spTgt spid="32"/>
                                        </p:tgtEl>
                                      </p:cBhvr>
                                    </p:animEffect>
                                  </p:childTnLst>
                                </p:cTn>
                              </p:par>
                              <p:par>
                                <p:cTn id="40" presetID="22" presetClass="entr" presetSubtype="4"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650"/>
                                        <p:tgtEl>
                                          <p:spTgt spid="12"/>
                                        </p:tgtEl>
                                      </p:cBhvr>
                                    </p:animEffect>
                                  </p:childTnLst>
                                </p:cTn>
                              </p:par>
                              <p:par>
                                <p:cTn id="43" presetID="2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650"/>
                                        <p:tgtEl>
                                          <p:spTgt spid="26"/>
                                        </p:tgtEl>
                                      </p:cBhvr>
                                    </p:animEffect>
                                  </p:childTnLst>
                                </p:cTn>
                              </p:par>
                              <p:par>
                                <p:cTn id="46" presetID="53" presetClass="entr" presetSubtype="16" fill="hold" nodeType="withEffect">
                                  <p:stCondLst>
                                    <p:cond delay="150"/>
                                  </p:stCondLst>
                                  <p:childTnLst>
                                    <p:set>
                                      <p:cBhvr>
                                        <p:cTn id="47" dur="1" fill="hold">
                                          <p:stCondLst>
                                            <p:cond delay="0"/>
                                          </p:stCondLst>
                                        </p:cTn>
                                        <p:tgtEl>
                                          <p:spTgt spid="10"/>
                                        </p:tgtEl>
                                        <p:attrNameLst>
                                          <p:attrName>style.visibility</p:attrName>
                                        </p:attrNameLst>
                                      </p:cBhvr>
                                      <p:to>
                                        <p:strVal val="visible"/>
                                      </p:to>
                                    </p:set>
                                    <p:anim calcmode="lin" valueType="num">
                                      <p:cBhvr>
                                        <p:cTn id="48" dur="650" fill="hold"/>
                                        <p:tgtEl>
                                          <p:spTgt spid="10"/>
                                        </p:tgtEl>
                                        <p:attrNameLst>
                                          <p:attrName>ppt_w</p:attrName>
                                        </p:attrNameLst>
                                      </p:cBhvr>
                                      <p:tavLst>
                                        <p:tav tm="0">
                                          <p:val>
                                            <p:fltVal val="0"/>
                                          </p:val>
                                        </p:tav>
                                        <p:tav tm="100000">
                                          <p:val>
                                            <p:strVal val="#ppt_w"/>
                                          </p:val>
                                        </p:tav>
                                      </p:tavLst>
                                    </p:anim>
                                    <p:anim calcmode="lin" valueType="num">
                                      <p:cBhvr>
                                        <p:cTn id="49" dur="650" fill="hold"/>
                                        <p:tgtEl>
                                          <p:spTgt spid="10"/>
                                        </p:tgtEl>
                                        <p:attrNameLst>
                                          <p:attrName>ppt_h</p:attrName>
                                        </p:attrNameLst>
                                      </p:cBhvr>
                                      <p:tavLst>
                                        <p:tav tm="0">
                                          <p:val>
                                            <p:fltVal val="0"/>
                                          </p:val>
                                        </p:tav>
                                        <p:tav tm="100000">
                                          <p:val>
                                            <p:strVal val="#ppt_h"/>
                                          </p:val>
                                        </p:tav>
                                      </p:tavLst>
                                    </p:anim>
                                    <p:animEffect transition="in" filter="fade">
                                      <p:cBhvr>
                                        <p:cTn id="50" dur="650"/>
                                        <p:tgtEl>
                                          <p:spTgt spid="10"/>
                                        </p:tgtEl>
                                      </p:cBhvr>
                                    </p:animEffect>
                                  </p:childTnLst>
                                </p:cTn>
                              </p:par>
                              <p:par>
                                <p:cTn id="51" presetID="53" presetClass="entr" presetSubtype="16" fill="hold" nodeType="withEffect">
                                  <p:stCondLst>
                                    <p:cond delay="150"/>
                                  </p:stCondLst>
                                  <p:childTnLst>
                                    <p:set>
                                      <p:cBhvr>
                                        <p:cTn id="52" dur="1" fill="hold">
                                          <p:stCondLst>
                                            <p:cond delay="0"/>
                                          </p:stCondLst>
                                        </p:cTn>
                                        <p:tgtEl>
                                          <p:spTgt spid="13"/>
                                        </p:tgtEl>
                                        <p:attrNameLst>
                                          <p:attrName>style.visibility</p:attrName>
                                        </p:attrNameLst>
                                      </p:cBhvr>
                                      <p:to>
                                        <p:strVal val="visible"/>
                                      </p:to>
                                    </p:set>
                                    <p:anim calcmode="lin" valueType="num">
                                      <p:cBhvr>
                                        <p:cTn id="53" dur="650" fill="hold"/>
                                        <p:tgtEl>
                                          <p:spTgt spid="13"/>
                                        </p:tgtEl>
                                        <p:attrNameLst>
                                          <p:attrName>ppt_w</p:attrName>
                                        </p:attrNameLst>
                                      </p:cBhvr>
                                      <p:tavLst>
                                        <p:tav tm="0">
                                          <p:val>
                                            <p:fltVal val="0"/>
                                          </p:val>
                                        </p:tav>
                                        <p:tav tm="100000">
                                          <p:val>
                                            <p:strVal val="#ppt_w"/>
                                          </p:val>
                                        </p:tav>
                                      </p:tavLst>
                                    </p:anim>
                                    <p:anim calcmode="lin" valueType="num">
                                      <p:cBhvr>
                                        <p:cTn id="54" dur="650" fill="hold"/>
                                        <p:tgtEl>
                                          <p:spTgt spid="13"/>
                                        </p:tgtEl>
                                        <p:attrNameLst>
                                          <p:attrName>ppt_h</p:attrName>
                                        </p:attrNameLst>
                                      </p:cBhvr>
                                      <p:tavLst>
                                        <p:tav tm="0">
                                          <p:val>
                                            <p:fltVal val="0"/>
                                          </p:val>
                                        </p:tav>
                                        <p:tav tm="100000">
                                          <p:val>
                                            <p:strVal val="#ppt_h"/>
                                          </p:val>
                                        </p:tav>
                                      </p:tavLst>
                                    </p:anim>
                                    <p:animEffect transition="in" filter="fade">
                                      <p:cBhvr>
                                        <p:cTn id="55" dur="650"/>
                                        <p:tgtEl>
                                          <p:spTgt spid="13"/>
                                        </p:tgtEl>
                                      </p:cBhvr>
                                    </p:animEffect>
                                  </p:childTnLst>
                                </p:cTn>
                              </p:par>
                              <p:par>
                                <p:cTn id="56" presetID="53" presetClass="entr" presetSubtype="16" fill="hold" nodeType="withEffect">
                                  <p:stCondLst>
                                    <p:cond delay="150"/>
                                  </p:stCondLst>
                                  <p:childTnLst>
                                    <p:set>
                                      <p:cBhvr>
                                        <p:cTn id="57" dur="1" fill="hold">
                                          <p:stCondLst>
                                            <p:cond delay="0"/>
                                          </p:stCondLst>
                                        </p:cTn>
                                        <p:tgtEl>
                                          <p:spTgt spid="14"/>
                                        </p:tgtEl>
                                        <p:attrNameLst>
                                          <p:attrName>style.visibility</p:attrName>
                                        </p:attrNameLst>
                                      </p:cBhvr>
                                      <p:to>
                                        <p:strVal val="visible"/>
                                      </p:to>
                                    </p:set>
                                    <p:anim calcmode="lin" valueType="num">
                                      <p:cBhvr>
                                        <p:cTn id="58" dur="650" fill="hold"/>
                                        <p:tgtEl>
                                          <p:spTgt spid="14"/>
                                        </p:tgtEl>
                                        <p:attrNameLst>
                                          <p:attrName>ppt_w</p:attrName>
                                        </p:attrNameLst>
                                      </p:cBhvr>
                                      <p:tavLst>
                                        <p:tav tm="0">
                                          <p:val>
                                            <p:fltVal val="0"/>
                                          </p:val>
                                        </p:tav>
                                        <p:tav tm="100000">
                                          <p:val>
                                            <p:strVal val="#ppt_w"/>
                                          </p:val>
                                        </p:tav>
                                      </p:tavLst>
                                    </p:anim>
                                    <p:anim calcmode="lin" valueType="num">
                                      <p:cBhvr>
                                        <p:cTn id="59" dur="650" fill="hold"/>
                                        <p:tgtEl>
                                          <p:spTgt spid="14"/>
                                        </p:tgtEl>
                                        <p:attrNameLst>
                                          <p:attrName>ppt_h</p:attrName>
                                        </p:attrNameLst>
                                      </p:cBhvr>
                                      <p:tavLst>
                                        <p:tav tm="0">
                                          <p:val>
                                            <p:fltVal val="0"/>
                                          </p:val>
                                        </p:tav>
                                        <p:tav tm="100000">
                                          <p:val>
                                            <p:strVal val="#ppt_h"/>
                                          </p:val>
                                        </p:tav>
                                      </p:tavLst>
                                    </p:anim>
                                    <p:animEffect transition="in" filter="fade">
                                      <p:cBhvr>
                                        <p:cTn id="60" dur="650"/>
                                        <p:tgtEl>
                                          <p:spTgt spid="14"/>
                                        </p:tgtEl>
                                      </p:cBhvr>
                                    </p:animEffect>
                                  </p:childTnLst>
                                </p:cTn>
                              </p:par>
                            </p:childTnLst>
                          </p:cTn>
                        </p:par>
                        <p:par>
                          <p:cTn id="61" fill="hold">
                            <p:stCondLst>
                              <p:cond delay="3550"/>
                            </p:stCondLst>
                            <p:childTnLst>
                              <p:par>
                                <p:cTn id="62" presetID="22" presetClass="entr" presetSubtype="1"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up)">
                                      <p:cBhvr>
                                        <p:cTn id="64" dur="750"/>
                                        <p:tgtEl>
                                          <p:spTgt spid="46"/>
                                        </p:tgtEl>
                                      </p:cBhvr>
                                    </p:animEffect>
                                  </p:childTnLst>
                                </p:cTn>
                              </p:par>
                            </p:childTnLst>
                          </p:cTn>
                        </p:par>
                        <p:par>
                          <p:cTn id="65" fill="hold">
                            <p:stCondLst>
                              <p:cond delay="4300"/>
                            </p:stCondLst>
                            <p:childTnLst>
                              <p:par>
                                <p:cTn id="66" presetID="17" presetClass="entr" presetSubtype="10"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 calcmode="lin" valueType="num">
                                      <p:cBhvr>
                                        <p:cTn id="68" dur="650" fill="hold"/>
                                        <p:tgtEl>
                                          <p:spTgt spid="49"/>
                                        </p:tgtEl>
                                        <p:attrNameLst>
                                          <p:attrName>ppt_w</p:attrName>
                                        </p:attrNameLst>
                                      </p:cBhvr>
                                      <p:tavLst>
                                        <p:tav tm="0">
                                          <p:val>
                                            <p:fltVal val="0"/>
                                          </p:val>
                                        </p:tav>
                                        <p:tav tm="100000">
                                          <p:val>
                                            <p:strVal val="#ppt_w"/>
                                          </p:val>
                                        </p:tav>
                                      </p:tavLst>
                                    </p:anim>
                                    <p:anim calcmode="lin" valueType="num">
                                      <p:cBhvr>
                                        <p:cTn id="69" dur="650" fill="hold"/>
                                        <p:tgtEl>
                                          <p:spTgt spid="49"/>
                                        </p:tgtEl>
                                        <p:attrNameLst>
                                          <p:attrName>ppt_h</p:attrName>
                                        </p:attrNameLst>
                                      </p:cBhvr>
                                      <p:tavLst>
                                        <p:tav tm="0">
                                          <p:val>
                                            <p:strVal val="#ppt_h"/>
                                          </p:val>
                                        </p:tav>
                                        <p:tav tm="100000">
                                          <p:val>
                                            <p:strVal val="#ppt_h"/>
                                          </p:val>
                                        </p:tav>
                                      </p:tavLst>
                                    </p:anim>
                                  </p:childTnLst>
                                </p:cTn>
                              </p:par>
                            </p:childTnLst>
                          </p:cTn>
                        </p:par>
                        <p:par>
                          <p:cTn id="70" fill="hold">
                            <p:stCondLst>
                              <p:cond delay="4950"/>
                            </p:stCondLst>
                            <p:childTnLst>
                              <p:par>
                                <p:cTn id="71" presetID="22" presetClass="entr" presetSubtype="8" fill="hold" grpId="0" nodeType="after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wipe(left)">
                                      <p:cBhvr>
                                        <p:cTn id="73" dur="750"/>
                                        <p:tgtEl>
                                          <p:spTgt spid="64"/>
                                        </p:tgtEl>
                                      </p:cBhvr>
                                    </p:animEffect>
                                  </p:childTnLst>
                                </p:cTn>
                              </p:par>
                            </p:childTnLst>
                          </p:cTn>
                        </p:par>
                        <p:par>
                          <p:cTn id="74" fill="hold">
                            <p:stCondLst>
                              <p:cond delay="5700"/>
                            </p:stCondLst>
                            <p:childTnLst>
                              <p:par>
                                <p:cTn id="75" presetID="22" presetClass="entr" presetSubtype="2"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right)">
                                      <p:cBhvr>
                                        <p:cTn id="77" dur="750"/>
                                        <p:tgtEl>
                                          <p:spTgt spid="39"/>
                                        </p:tgtEl>
                                      </p:cBhvr>
                                    </p:animEffect>
                                  </p:childTnLst>
                                </p:cTn>
                              </p:par>
                            </p:childTnLst>
                          </p:cTn>
                        </p:par>
                        <p:par>
                          <p:cTn id="78" fill="hold">
                            <p:stCondLst>
                              <p:cond delay="6450"/>
                            </p:stCondLst>
                            <p:childTnLst>
                              <p:par>
                                <p:cTn id="79" presetID="17" presetClass="entr" presetSubtype="10"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 calcmode="lin" valueType="num">
                                      <p:cBhvr>
                                        <p:cTn id="81" dur="650" fill="hold"/>
                                        <p:tgtEl>
                                          <p:spTgt spid="41"/>
                                        </p:tgtEl>
                                        <p:attrNameLst>
                                          <p:attrName>ppt_w</p:attrName>
                                        </p:attrNameLst>
                                      </p:cBhvr>
                                      <p:tavLst>
                                        <p:tav tm="0">
                                          <p:val>
                                            <p:fltVal val="0"/>
                                          </p:val>
                                        </p:tav>
                                        <p:tav tm="100000">
                                          <p:val>
                                            <p:strVal val="#ppt_w"/>
                                          </p:val>
                                        </p:tav>
                                      </p:tavLst>
                                    </p:anim>
                                    <p:anim calcmode="lin" valueType="num">
                                      <p:cBhvr>
                                        <p:cTn id="82" dur="650" fill="hold"/>
                                        <p:tgtEl>
                                          <p:spTgt spid="41"/>
                                        </p:tgtEl>
                                        <p:attrNameLst>
                                          <p:attrName>ppt_h</p:attrName>
                                        </p:attrNameLst>
                                      </p:cBhvr>
                                      <p:tavLst>
                                        <p:tav tm="0">
                                          <p:val>
                                            <p:strVal val="#ppt_h"/>
                                          </p:val>
                                        </p:tav>
                                        <p:tav tm="100000">
                                          <p:val>
                                            <p:strVal val="#ppt_h"/>
                                          </p:val>
                                        </p:tav>
                                      </p:tavLst>
                                    </p:anim>
                                  </p:childTnLst>
                                </p:cTn>
                              </p:par>
                            </p:childTnLst>
                          </p:cTn>
                        </p:par>
                        <p:par>
                          <p:cTn id="83" fill="hold">
                            <p:stCondLst>
                              <p:cond delay="7100"/>
                            </p:stCondLst>
                            <p:childTnLst>
                              <p:par>
                                <p:cTn id="84" presetID="22" presetClass="entr" presetSubtype="8" fill="hold" grpId="0" nodeType="after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wipe(left)">
                                      <p:cBhvr>
                                        <p:cTn id="86" dur="750"/>
                                        <p:tgtEl>
                                          <p:spTgt spid="61"/>
                                        </p:tgtEl>
                                      </p:cBhvr>
                                    </p:animEffect>
                                  </p:childTnLst>
                                </p:cTn>
                              </p:par>
                            </p:childTnLst>
                          </p:cTn>
                        </p:par>
                        <p:par>
                          <p:cTn id="87" fill="hold">
                            <p:stCondLst>
                              <p:cond delay="7850"/>
                            </p:stCondLst>
                            <p:childTnLst>
                              <p:par>
                                <p:cTn id="88" presetID="22" presetClass="entr" presetSubtype="4" fill="hold" grpId="0" nodeType="after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down)">
                                      <p:cBhvr>
                                        <p:cTn id="90" dur="750"/>
                                        <p:tgtEl>
                                          <p:spTgt spid="51"/>
                                        </p:tgtEl>
                                      </p:cBhvr>
                                    </p:animEffect>
                                  </p:childTnLst>
                                </p:cTn>
                              </p:par>
                            </p:childTnLst>
                          </p:cTn>
                        </p:par>
                        <p:par>
                          <p:cTn id="91" fill="hold">
                            <p:stCondLst>
                              <p:cond delay="8600"/>
                            </p:stCondLst>
                            <p:childTnLst>
                              <p:par>
                                <p:cTn id="92" presetID="17" presetClass="entr" presetSubtype="10" fill="hold" grpId="0" nodeType="afterEffect">
                                  <p:stCondLst>
                                    <p:cond delay="0"/>
                                  </p:stCondLst>
                                  <p:childTnLst>
                                    <p:set>
                                      <p:cBhvr>
                                        <p:cTn id="93" dur="1" fill="hold">
                                          <p:stCondLst>
                                            <p:cond delay="0"/>
                                          </p:stCondLst>
                                        </p:cTn>
                                        <p:tgtEl>
                                          <p:spTgt spid="52"/>
                                        </p:tgtEl>
                                        <p:attrNameLst>
                                          <p:attrName>style.visibility</p:attrName>
                                        </p:attrNameLst>
                                      </p:cBhvr>
                                      <p:to>
                                        <p:strVal val="visible"/>
                                      </p:to>
                                    </p:set>
                                    <p:anim calcmode="lin" valueType="num">
                                      <p:cBhvr>
                                        <p:cTn id="94" dur="650" fill="hold"/>
                                        <p:tgtEl>
                                          <p:spTgt spid="52"/>
                                        </p:tgtEl>
                                        <p:attrNameLst>
                                          <p:attrName>ppt_w</p:attrName>
                                        </p:attrNameLst>
                                      </p:cBhvr>
                                      <p:tavLst>
                                        <p:tav tm="0">
                                          <p:val>
                                            <p:fltVal val="0"/>
                                          </p:val>
                                        </p:tav>
                                        <p:tav tm="100000">
                                          <p:val>
                                            <p:strVal val="#ppt_w"/>
                                          </p:val>
                                        </p:tav>
                                      </p:tavLst>
                                    </p:anim>
                                    <p:anim calcmode="lin" valueType="num">
                                      <p:cBhvr>
                                        <p:cTn id="95" dur="650" fill="hold"/>
                                        <p:tgtEl>
                                          <p:spTgt spid="52"/>
                                        </p:tgtEl>
                                        <p:attrNameLst>
                                          <p:attrName>ppt_h</p:attrName>
                                        </p:attrNameLst>
                                      </p:cBhvr>
                                      <p:tavLst>
                                        <p:tav tm="0">
                                          <p:val>
                                            <p:strVal val="#ppt_h"/>
                                          </p:val>
                                        </p:tav>
                                        <p:tav tm="100000">
                                          <p:val>
                                            <p:strVal val="#ppt_h"/>
                                          </p:val>
                                        </p:tav>
                                      </p:tavLst>
                                    </p:anim>
                                  </p:childTnLst>
                                </p:cTn>
                              </p:par>
                              <p:par>
                                <p:cTn id="96" presetID="22" presetClass="entr" presetSubtype="8"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wipe(left)">
                                      <p:cBhvr>
                                        <p:cTn id="98" dur="7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8" grpId="0" animBg="1"/>
      <p:bldP spid="11" grpId="0" animBg="1"/>
      <p:bldP spid="34" grpId="0" animBg="1"/>
      <p:bldP spid="39" grpId="0" animBg="1"/>
      <p:bldP spid="41" grpId="0"/>
      <p:bldP spid="44" grpId="0"/>
      <p:bldP spid="46" grpId="0" animBg="1"/>
      <p:bldP spid="49" grpId="0"/>
      <p:bldP spid="52" grpId="0"/>
      <p:bldP spid="60" grpId="0"/>
      <p:bldP spid="61" grpId="0"/>
      <p:bldP spid="64" grpId="0"/>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rot="1320000">
            <a:off x="3597399" y="666070"/>
            <a:ext cx="5374594" cy="4630173"/>
            <a:chOff x="3404893" y="666070"/>
            <a:chExt cx="5374594" cy="4630173"/>
          </a:xfrm>
        </p:grpSpPr>
        <p:sp>
          <p:nvSpPr>
            <p:cNvPr id="2" name="等腰三角形 1"/>
            <p:cNvSpPr/>
            <p:nvPr/>
          </p:nvSpPr>
          <p:spPr>
            <a:xfrm>
              <a:off x="3466513" y="704830"/>
              <a:ext cx="5258974" cy="4533598"/>
            </a:xfrm>
            <a:prstGeom prst="triangl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6049620" y="666070"/>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404893" y="5188243"/>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671487" y="5188243"/>
              <a:ext cx="108000" cy="108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4034971" y="1530614"/>
            <a:ext cx="4122058" cy="4122058"/>
            <a:chOff x="4034971" y="1530614"/>
            <a:chExt cx="4122058" cy="4122058"/>
          </a:xfrm>
        </p:grpSpPr>
        <p:sp>
          <p:nvSpPr>
            <p:cNvPr id="29" name="椭圆 28"/>
            <p:cNvSpPr/>
            <p:nvPr/>
          </p:nvSpPr>
          <p:spPr>
            <a:xfrm>
              <a:off x="4034971" y="1530614"/>
              <a:ext cx="4122058" cy="4122058"/>
            </a:xfrm>
            <a:prstGeom prst="ellipse">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201982" y="2405932"/>
              <a:ext cx="2017486" cy="1323439"/>
            </a:xfrm>
            <a:prstGeom prst="rect">
              <a:avLst/>
            </a:prstGeom>
            <a:noFill/>
          </p:spPr>
          <p:txBody>
            <a:bodyPr wrap="square" rtlCol="0">
              <a:spAutoFit/>
            </a:bodyPr>
            <a:lstStyle/>
            <a:p>
              <a:r>
                <a:rPr lang="en-US" altLang="zh-CN" sz="8000" dirty="0" smtClean="0">
                  <a:solidFill>
                    <a:schemeClr val="bg1"/>
                  </a:solidFill>
                  <a:latin typeface="Agency FB" panose="020B0503020202020204" pitchFamily="34" charset="0"/>
                </a:rPr>
                <a:t>2018</a:t>
              </a:r>
              <a:endParaRPr lang="zh-CN" altLang="en-US" sz="8000" dirty="0">
                <a:solidFill>
                  <a:schemeClr val="bg1"/>
                </a:solidFill>
                <a:latin typeface="Agency FB" panose="020B0503020202020204" pitchFamily="34" charset="0"/>
              </a:endParaRPr>
            </a:p>
          </p:txBody>
        </p:sp>
        <p:cxnSp>
          <p:nvCxnSpPr>
            <p:cNvPr id="27" name="直接连接符 26"/>
            <p:cNvCxnSpPr/>
            <p:nvPr/>
          </p:nvCxnSpPr>
          <p:spPr>
            <a:xfrm>
              <a:off x="4892994" y="3790381"/>
              <a:ext cx="23862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647682" y="3889096"/>
              <a:ext cx="3161250" cy="1200329"/>
            </a:xfrm>
            <a:prstGeom prst="rect">
              <a:avLst/>
            </a:prstGeom>
            <a:noFill/>
          </p:spPr>
          <p:txBody>
            <a:bodyPr wrap="square" rtlCol="0">
              <a:spAutoFit/>
            </a:bodyPr>
            <a:lstStyle/>
            <a:p>
              <a:r>
                <a:rPr lang="en-US" altLang="zh-CN" sz="7200" dirty="0">
                  <a:solidFill>
                    <a:schemeClr val="bg1"/>
                  </a:solidFill>
                  <a:latin typeface="+mj-lt"/>
                  <a:ea typeface="方正兰亭粗黑_GBK" panose="02000000000000000000" pitchFamily="2" charset="-122"/>
                </a:rPr>
                <a:t>Thank You</a:t>
              </a:r>
              <a:endParaRPr lang="zh-CN" altLang="en-US" sz="7200" dirty="0">
                <a:solidFill>
                  <a:schemeClr val="bg1"/>
                </a:solidFill>
                <a:latin typeface="+mj-lt"/>
                <a:ea typeface="方正兰亭粗黑_GBK" panose="02000000000000000000" pitchFamily="2" charset="-122"/>
              </a:endParaRPr>
            </a:p>
          </p:txBody>
        </p:sp>
      </p:grpSp>
      <p:grpSp>
        <p:nvGrpSpPr>
          <p:cNvPr id="5" name="组合 4"/>
          <p:cNvGrpSpPr/>
          <p:nvPr/>
        </p:nvGrpSpPr>
        <p:grpSpPr>
          <a:xfrm>
            <a:off x="1032060" y="5022216"/>
            <a:ext cx="753746" cy="734645"/>
            <a:chOff x="1032060" y="5022216"/>
            <a:chExt cx="753746" cy="734645"/>
          </a:xfrm>
        </p:grpSpPr>
        <p:sp>
          <p:nvSpPr>
            <p:cNvPr id="42" name="等腰三角形 4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等腰三角形 43"/>
          <p:cNvSpPr/>
          <p:nvPr/>
        </p:nvSpPr>
        <p:spPr>
          <a:xfrm rot="16200000" flipH="1" flipV="1">
            <a:off x="10561436" y="2089522"/>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5400000" flipV="1">
            <a:off x="10835395" y="2837059"/>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20034423" flipH="1" flipV="1">
            <a:off x="10265617" y="3528425"/>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3050067" flipH="1" flipV="1">
            <a:off x="1101977" y="3288413"/>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414616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00" fill="hold"/>
                                        <p:tgtEl>
                                          <p:spTgt spid="6"/>
                                        </p:tgtEl>
                                        <p:attrNameLst>
                                          <p:attrName>ppt_w</p:attrName>
                                        </p:attrNameLst>
                                      </p:cBhvr>
                                      <p:tavLst>
                                        <p:tav tm="0">
                                          <p:val>
                                            <p:fltVal val="0"/>
                                          </p:val>
                                        </p:tav>
                                        <p:tav tm="100000">
                                          <p:val>
                                            <p:strVal val="#ppt_w"/>
                                          </p:val>
                                        </p:tav>
                                      </p:tavLst>
                                    </p:anim>
                                    <p:anim calcmode="lin" valueType="num">
                                      <p:cBhvr>
                                        <p:cTn id="8" dur="600" fill="hold"/>
                                        <p:tgtEl>
                                          <p:spTgt spid="6"/>
                                        </p:tgtEl>
                                        <p:attrNameLst>
                                          <p:attrName>ppt_h</p:attrName>
                                        </p:attrNameLst>
                                      </p:cBhvr>
                                      <p:tavLst>
                                        <p:tav tm="0">
                                          <p:val>
                                            <p:fltVal val="0"/>
                                          </p:val>
                                        </p:tav>
                                        <p:tav tm="100000">
                                          <p:val>
                                            <p:strVal val="#ppt_h"/>
                                          </p:val>
                                        </p:tav>
                                      </p:tavLst>
                                    </p:anim>
                                    <p:animEffect transition="in" filter="fade">
                                      <p:cBhvr>
                                        <p:cTn id="9" dur="600"/>
                                        <p:tgtEl>
                                          <p:spTgt spid="6"/>
                                        </p:tgtEl>
                                      </p:cBhvr>
                                    </p:animEffect>
                                  </p:childTnLst>
                                </p:cTn>
                              </p:par>
                            </p:childTnLst>
                          </p:cTn>
                        </p:par>
                        <p:par>
                          <p:cTn id="10" fill="hold">
                            <p:stCondLst>
                              <p:cond delay="600"/>
                            </p:stCondLst>
                            <p:childTnLst>
                              <p:par>
                                <p:cTn id="11" presetID="49" presetClass="entr" presetSubtype="0" decel="10000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800" fill="hold"/>
                                        <p:tgtEl>
                                          <p:spTgt spid="4"/>
                                        </p:tgtEl>
                                        <p:attrNameLst>
                                          <p:attrName>ppt_w</p:attrName>
                                        </p:attrNameLst>
                                      </p:cBhvr>
                                      <p:tavLst>
                                        <p:tav tm="0">
                                          <p:val>
                                            <p:fltVal val="0"/>
                                          </p:val>
                                        </p:tav>
                                        <p:tav tm="100000">
                                          <p:val>
                                            <p:strVal val="#ppt_w"/>
                                          </p:val>
                                        </p:tav>
                                      </p:tavLst>
                                    </p:anim>
                                    <p:anim calcmode="lin" valueType="num">
                                      <p:cBhvr>
                                        <p:cTn id="14" dur="800" fill="hold"/>
                                        <p:tgtEl>
                                          <p:spTgt spid="4"/>
                                        </p:tgtEl>
                                        <p:attrNameLst>
                                          <p:attrName>ppt_h</p:attrName>
                                        </p:attrNameLst>
                                      </p:cBhvr>
                                      <p:tavLst>
                                        <p:tav tm="0">
                                          <p:val>
                                            <p:fltVal val="0"/>
                                          </p:val>
                                        </p:tav>
                                        <p:tav tm="100000">
                                          <p:val>
                                            <p:strVal val="#ppt_h"/>
                                          </p:val>
                                        </p:tav>
                                      </p:tavLst>
                                    </p:anim>
                                    <p:anim calcmode="lin" valueType="num">
                                      <p:cBhvr>
                                        <p:cTn id="15" dur="800" fill="hold"/>
                                        <p:tgtEl>
                                          <p:spTgt spid="4"/>
                                        </p:tgtEl>
                                        <p:attrNameLst>
                                          <p:attrName>style.rotation</p:attrName>
                                        </p:attrNameLst>
                                      </p:cBhvr>
                                      <p:tavLst>
                                        <p:tav tm="0">
                                          <p:val>
                                            <p:fltVal val="360"/>
                                          </p:val>
                                        </p:tav>
                                        <p:tav tm="100000">
                                          <p:val>
                                            <p:fltVal val="0"/>
                                          </p:val>
                                        </p:tav>
                                      </p:tavLst>
                                    </p:anim>
                                    <p:animEffect transition="in" filter="fade">
                                      <p:cBhvr>
                                        <p:cTn id="16" dur="800"/>
                                        <p:tgtEl>
                                          <p:spTgt spid="4"/>
                                        </p:tgtEl>
                                      </p:cBhvr>
                                    </p:animEffect>
                                  </p:childTnLst>
                                </p:cTn>
                              </p:par>
                            </p:childTnLst>
                          </p:cTn>
                        </p:par>
                        <p:par>
                          <p:cTn id="17" fill="hold">
                            <p:stCondLst>
                              <p:cond delay="1400"/>
                            </p:stCondLst>
                            <p:childTnLst>
                              <p:par>
                                <p:cTn id="18" presetID="49" presetClass="entr" presetSubtype="0" decel="100000"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p:cTn id="20" dur="800" fill="hold"/>
                                        <p:tgtEl>
                                          <p:spTgt spid="44"/>
                                        </p:tgtEl>
                                        <p:attrNameLst>
                                          <p:attrName>ppt_w</p:attrName>
                                        </p:attrNameLst>
                                      </p:cBhvr>
                                      <p:tavLst>
                                        <p:tav tm="0">
                                          <p:val>
                                            <p:fltVal val="0"/>
                                          </p:val>
                                        </p:tav>
                                        <p:tav tm="100000">
                                          <p:val>
                                            <p:strVal val="#ppt_w"/>
                                          </p:val>
                                        </p:tav>
                                      </p:tavLst>
                                    </p:anim>
                                    <p:anim calcmode="lin" valueType="num">
                                      <p:cBhvr>
                                        <p:cTn id="21" dur="800" fill="hold"/>
                                        <p:tgtEl>
                                          <p:spTgt spid="44"/>
                                        </p:tgtEl>
                                        <p:attrNameLst>
                                          <p:attrName>ppt_h</p:attrName>
                                        </p:attrNameLst>
                                      </p:cBhvr>
                                      <p:tavLst>
                                        <p:tav tm="0">
                                          <p:val>
                                            <p:fltVal val="0"/>
                                          </p:val>
                                        </p:tav>
                                        <p:tav tm="100000">
                                          <p:val>
                                            <p:strVal val="#ppt_h"/>
                                          </p:val>
                                        </p:tav>
                                      </p:tavLst>
                                    </p:anim>
                                    <p:anim calcmode="lin" valueType="num">
                                      <p:cBhvr>
                                        <p:cTn id="22" dur="800" fill="hold"/>
                                        <p:tgtEl>
                                          <p:spTgt spid="44"/>
                                        </p:tgtEl>
                                        <p:attrNameLst>
                                          <p:attrName>style.rotation</p:attrName>
                                        </p:attrNameLst>
                                      </p:cBhvr>
                                      <p:tavLst>
                                        <p:tav tm="0">
                                          <p:val>
                                            <p:fltVal val="360"/>
                                          </p:val>
                                        </p:tav>
                                        <p:tav tm="100000">
                                          <p:val>
                                            <p:fltVal val="0"/>
                                          </p:val>
                                        </p:tav>
                                      </p:tavLst>
                                    </p:anim>
                                    <p:animEffect transition="in" filter="fade">
                                      <p:cBhvr>
                                        <p:cTn id="23" dur="800"/>
                                        <p:tgtEl>
                                          <p:spTgt spid="44"/>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800" fill="hold"/>
                                        <p:tgtEl>
                                          <p:spTgt spid="45"/>
                                        </p:tgtEl>
                                        <p:attrNameLst>
                                          <p:attrName>ppt_w</p:attrName>
                                        </p:attrNameLst>
                                      </p:cBhvr>
                                      <p:tavLst>
                                        <p:tav tm="0">
                                          <p:val>
                                            <p:fltVal val="0"/>
                                          </p:val>
                                        </p:tav>
                                        <p:tav tm="100000">
                                          <p:val>
                                            <p:strVal val="#ppt_w"/>
                                          </p:val>
                                        </p:tav>
                                      </p:tavLst>
                                    </p:anim>
                                    <p:anim calcmode="lin" valueType="num">
                                      <p:cBhvr>
                                        <p:cTn id="27" dur="800" fill="hold"/>
                                        <p:tgtEl>
                                          <p:spTgt spid="45"/>
                                        </p:tgtEl>
                                        <p:attrNameLst>
                                          <p:attrName>ppt_h</p:attrName>
                                        </p:attrNameLst>
                                      </p:cBhvr>
                                      <p:tavLst>
                                        <p:tav tm="0">
                                          <p:val>
                                            <p:fltVal val="0"/>
                                          </p:val>
                                        </p:tav>
                                        <p:tav tm="100000">
                                          <p:val>
                                            <p:strVal val="#ppt_h"/>
                                          </p:val>
                                        </p:tav>
                                      </p:tavLst>
                                    </p:anim>
                                    <p:anim calcmode="lin" valueType="num">
                                      <p:cBhvr>
                                        <p:cTn id="28" dur="800" fill="hold"/>
                                        <p:tgtEl>
                                          <p:spTgt spid="45"/>
                                        </p:tgtEl>
                                        <p:attrNameLst>
                                          <p:attrName>style.rotation</p:attrName>
                                        </p:attrNameLst>
                                      </p:cBhvr>
                                      <p:tavLst>
                                        <p:tav tm="0">
                                          <p:val>
                                            <p:fltVal val="360"/>
                                          </p:val>
                                        </p:tav>
                                        <p:tav tm="100000">
                                          <p:val>
                                            <p:fltVal val="0"/>
                                          </p:val>
                                        </p:tav>
                                      </p:tavLst>
                                    </p:anim>
                                    <p:animEffect transition="in" filter="fade">
                                      <p:cBhvr>
                                        <p:cTn id="29" dur="800"/>
                                        <p:tgtEl>
                                          <p:spTgt spid="45"/>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800" fill="hold"/>
                                        <p:tgtEl>
                                          <p:spTgt spid="46"/>
                                        </p:tgtEl>
                                        <p:attrNameLst>
                                          <p:attrName>ppt_w</p:attrName>
                                        </p:attrNameLst>
                                      </p:cBhvr>
                                      <p:tavLst>
                                        <p:tav tm="0">
                                          <p:val>
                                            <p:fltVal val="0"/>
                                          </p:val>
                                        </p:tav>
                                        <p:tav tm="100000">
                                          <p:val>
                                            <p:strVal val="#ppt_w"/>
                                          </p:val>
                                        </p:tav>
                                      </p:tavLst>
                                    </p:anim>
                                    <p:anim calcmode="lin" valueType="num">
                                      <p:cBhvr>
                                        <p:cTn id="33" dur="800" fill="hold"/>
                                        <p:tgtEl>
                                          <p:spTgt spid="46"/>
                                        </p:tgtEl>
                                        <p:attrNameLst>
                                          <p:attrName>ppt_h</p:attrName>
                                        </p:attrNameLst>
                                      </p:cBhvr>
                                      <p:tavLst>
                                        <p:tav tm="0">
                                          <p:val>
                                            <p:fltVal val="0"/>
                                          </p:val>
                                        </p:tav>
                                        <p:tav tm="100000">
                                          <p:val>
                                            <p:strVal val="#ppt_h"/>
                                          </p:val>
                                        </p:tav>
                                      </p:tavLst>
                                    </p:anim>
                                    <p:anim calcmode="lin" valueType="num">
                                      <p:cBhvr>
                                        <p:cTn id="34" dur="800" fill="hold"/>
                                        <p:tgtEl>
                                          <p:spTgt spid="46"/>
                                        </p:tgtEl>
                                        <p:attrNameLst>
                                          <p:attrName>style.rotation</p:attrName>
                                        </p:attrNameLst>
                                      </p:cBhvr>
                                      <p:tavLst>
                                        <p:tav tm="0">
                                          <p:val>
                                            <p:fltVal val="360"/>
                                          </p:val>
                                        </p:tav>
                                        <p:tav tm="100000">
                                          <p:val>
                                            <p:fltVal val="0"/>
                                          </p:val>
                                        </p:tav>
                                      </p:tavLst>
                                    </p:anim>
                                    <p:animEffect transition="in" filter="fade">
                                      <p:cBhvr>
                                        <p:cTn id="35" dur="800"/>
                                        <p:tgtEl>
                                          <p:spTgt spid="46"/>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800" fill="hold"/>
                                        <p:tgtEl>
                                          <p:spTgt spid="47"/>
                                        </p:tgtEl>
                                        <p:attrNameLst>
                                          <p:attrName>ppt_w</p:attrName>
                                        </p:attrNameLst>
                                      </p:cBhvr>
                                      <p:tavLst>
                                        <p:tav tm="0">
                                          <p:val>
                                            <p:fltVal val="0"/>
                                          </p:val>
                                        </p:tav>
                                        <p:tav tm="100000">
                                          <p:val>
                                            <p:strVal val="#ppt_w"/>
                                          </p:val>
                                        </p:tav>
                                      </p:tavLst>
                                    </p:anim>
                                    <p:anim calcmode="lin" valueType="num">
                                      <p:cBhvr>
                                        <p:cTn id="39" dur="800" fill="hold"/>
                                        <p:tgtEl>
                                          <p:spTgt spid="47"/>
                                        </p:tgtEl>
                                        <p:attrNameLst>
                                          <p:attrName>ppt_h</p:attrName>
                                        </p:attrNameLst>
                                      </p:cBhvr>
                                      <p:tavLst>
                                        <p:tav tm="0">
                                          <p:val>
                                            <p:fltVal val="0"/>
                                          </p:val>
                                        </p:tav>
                                        <p:tav tm="100000">
                                          <p:val>
                                            <p:strVal val="#ppt_h"/>
                                          </p:val>
                                        </p:tav>
                                      </p:tavLst>
                                    </p:anim>
                                    <p:anim calcmode="lin" valueType="num">
                                      <p:cBhvr>
                                        <p:cTn id="40" dur="800" fill="hold"/>
                                        <p:tgtEl>
                                          <p:spTgt spid="47"/>
                                        </p:tgtEl>
                                        <p:attrNameLst>
                                          <p:attrName>style.rotation</p:attrName>
                                        </p:attrNameLst>
                                      </p:cBhvr>
                                      <p:tavLst>
                                        <p:tav tm="0">
                                          <p:val>
                                            <p:fltVal val="360"/>
                                          </p:val>
                                        </p:tav>
                                        <p:tav tm="100000">
                                          <p:val>
                                            <p:fltVal val="0"/>
                                          </p:val>
                                        </p:tav>
                                      </p:tavLst>
                                    </p:anim>
                                    <p:animEffect transition="in" filter="fade">
                                      <p:cBhvr>
                                        <p:cTn id="41" dur="800"/>
                                        <p:tgtEl>
                                          <p:spTgt spid="47"/>
                                        </p:tgtEl>
                                      </p:cBhvr>
                                    </p:animEffect>
                                  </p:childTnLst>
                                </p:cTn>
                              </p:par>
                              <p:par>
                                <p:cTn id="42" presetID="49" presetClass="entr" presetSubtype="0" decel="10000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800" fill="hold"/>
                                        <p:tgtEl>
                                          <p:spTgt spid="5"/>
                                        </p:tgtEl>
                                        <p:attrNameLst>
                                          <p:attrName>ppt_w</p:attrName>
                                        </p:attrNameLst>
                                      </p:cBhvr>
                                      <p:tavLst>
                                        <p:tav tm="0">
                                          <p:val>
                                            <p:fltVal val="0"/>
                                          </p:val>
                                        </p:tav>
                                        <p:tav tm="100000">
                                          <p:val>
                                            <p:strVal val="#ppt_w"/>
                                          </p:val>
                                        </p:tav>
                                      </p:tavLst>
                                    </p:anim>
                                    <p:anim calcmode="lin" valueType="num">
                                      <p:cBhvr>
                                        <p:cTn id="45" dur="800" fill="hold"/>
                                        <p:tgtEl>
                                          <p:spTgt spid="5"/>
                                        </p:tgtEl>
                                        <p:attrNameLst>
                                          <p:attrName>ppt_h</p:attrName>
                                        </p:attrNameLst>
                                      </p:cBhvr>
                                      <p:tavLst>
                                        <p:tav tm="0">
                                          <p:val>
                                            <p:fltVal val="0"/>
                                          </p:val>
                                        </p:tav>
                                        <p:tav tm="100000">
                                          <p:val>
                                            <p:strVal val="#ppt_h"/>
                                          </p:val>
                                        </p:tav>
                                      </p:tavLst>
                                    </p:anim>
                                    <p:anim calcmode="lin" valueType="num">
                                      <p:cBhvr>
                                        <p:cTn id="46" dur="800" fill="hold"/>
                                        <p:tgtEl>
                                          <p:spTgt spid="5"/>
                                        </p:tgtEl>
                                        <p:attrNameLst>
                                          <p:attrName>style.rotation</p:attrName>
                                        </p:attrNameLst>
                                      </p:cBhvr>
                                      <p:tavLst>
                                        <p:tav tm="0">
                                          <p:val>
                                            <p:fltVal val="360"/>
                                          </p:val>
                                        </p:tav>
                                        <p:tav tm="100000">
                                          <p:val>
                                            <p:fltVal val="0"/>
                                          </p:val>
                                        </p:tav>
                                      </p:tavLst>
                                    </p:anim>
                                    <p:animEffect transition="in" filter="fade">
                                      <p:cBhvr>
                                        <p:cTn id="47"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1418771"/>
            <a:ext cx="12192000" cy="4020457"/>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content"/>
          <p:cNvSpPr txBox="1"/>
          <p:nvPr/>
        </p:nvSpPr>
        <p:spPr>
          <a:xfrm>
            <a:off x="64632" y="2458790"/>
            <a:ext cx="2728685" cy="1323439"/>
          </a:xfrm>
          <a:prstGeom prst="rect">
            <a:avLst/>
          </a:prstGeom>
          <a:noFill/>
        </p:spPr>
        <p:txBody>
          <a:bodyPr wrap="square" rtlCol="0">
            <a:spAutoFit/>
          </a:bodyPr>
          <a:lstStyle>
            <a:defPPr>
              <a:defRPr lang="zh-CN"/>
            </a:defPPr>
            <a:lvl1pPr>
              <a:defRPr sz="3200">
                <a:solidFill>
                  <a:schemeClr val="bg1"/>
                </a:solidFill>
                <a:latin typeface="Agency FB" panose="020B0503020202020204" pitchFamily="34" charset="0"/>
              </a:defRPr>
            </a:lvl1pPr>
          </a:lstStyle>
          <a:p>
            <a:r>
              <a:rPr lang="en-US" altLang="zh-CN" sz="8000" dirty="0"/>
              <a:t>content</a:t>
            </a:r>
            <a:endParaRPr lang="zh-CN" altLang="en-US" sz="8000" dirty="0"/>
          </a:p>
        </p:txBody>
      </p:sp>
      <p:cxnSp>
        <p:nvCxnSpPr>
          <p:cNvPr id="7" name="直接连接符 6"/>
          <p:cNvCxnSpPr/>
          <p:nvPr/>
        </p:nvCxnSpPr>
        <p:spPr>
          <a:xfrm>
            <a:off x="2927350" y="2504267"/>
            <a:ext cx="0" cy="1607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203199" y="2260452"/>
            <a:ext cx="490610" cy="646331"/>
            <a:chOff x="3203199" y="2260452"/>
            <a:chExt cx="490610" cy="646331"/>
          </a:xfrm>
        </p:grpSpPr>
        <p:sp>
          <p:nvSpPr>
            <p:cNvPr id="10" name="矩形 9"/>
            <p:cNvSpPr/>
            <p:nvPr/>
          </p:nvSpPr>
          <p:spPr>
            <a:xfrm>
              <a:off x="3225809" y="2349618"/>
              <a:ext cx="468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203199" y="2260452"/>
              <a:ext cx="478972" cy="646331"/>
            </a:xfrm>
            <a:prstGeom prst="rect">
              <a:avLst/>
            </a:prstGeom>
            <a:noFill/>
          </p:spPr>
          <p:txBody>
            <a:bodyPr wrap="square" rtlCol="0">
              <a:spAutoFit/>
            </a:bodyPr>
            <a:lstStyle/>
            <a:p>
              <a:r>
                <a:rPr lang="en-US" altLang="zh-CN" sz="3600" dirty="0">
                  <a:solidFill>
                    <a:schemeClr val="bg1"/>
                  </a:solidFill>
                  <a:latin typeface="Agency FB" panose="020B0503020202020204" pitchFamily="34" charset="0"/>
                </a:rPr>
                <a:t>01</a:t>
              </a:r>
              <a:endParaRPr lang="zh-CN" altLang="en-US" sz="3600" dirty="0">
                <a:solidFill>
                  <a:schemeClr val="bg1"/>
                </a:solidFill>
                <a:latin typeface="Agency FB" panose="020B0503020202020204" pitchFamily="34" charset="0"/>
              </a:endParaRPr>
            </a:p>
          </p:txBody>
        </p:sp>
      </p:grpSp>
      <p:sp>
        <p:nvSpPr>
          <p:cNvPr id="13" name="文本框 12"/>
          <p:cNvSpPr txBox="1"/>
          <p:nvPr/>
        </p:nvSpPr>
        <p:spPr>
          <a:xfrm>
            <a:off x="3757074" y="2287437"/>
            <a:ext cx="4252686"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Participation introduction</a:t>
            </a:r>
            <a:endParaRPr lang="zh-CN" altLang="en-US" sz="3200" dirty="0">
              <a:solidFill>
                <a:schemeClr val="bg1"/>
              </a:solidFill>
              <a:latin typeface="Agency FB" panose="020B0503020202020204" pitchFamily="34" charset="0"/>
            </a:endParaRPr>
          </a:p>
        </p:txBody>
      </p:sp>
      <p:grpSp>
        <p:nvGrpSpPr>
          <p:cNvPr id="3" name="组合 2"/>
          <p:cNvGrpSpPr/>
          <p:nvPr/>
        </p:nvGrpSpPr>
        <p:grpSpPr>
          <a:xfrm>
            <a:off x="7322162" y="2285166"/>
            <a:ext cx="668791" cy="646331"/>
            <a:chOff x="7322162" y="2285166"/>
            <a:chExt cx="668791" cy="646331"/>
          </a:xfrm>
        </p:grpSpPr>
        <p:sp>
          <p:nvSpPr>
            <p:cNvPr id="31" name="矩形 30"/>
            <p:cNvSpPr/>
            <p:nvPr/>
          </p:nvSpPr>
          <p:spPr>
            <a:xfrm>
              <a:off x="7359287" y="2349618"/>
              <a:ext cx="468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322162" y="2285166"/>
              <a:ext cx="668791" cy="646331"/>
            </a:xfrm>
            <a:prstGeom prst="rect">
              <a:avLst/>
            </a:prstGeom>
            <a:noFill/>
          </p:spPr>
          <p:txBody>
            <a:bodyPr wrap="square" rtlCol="0">
              <a:spAutoFit/>
            </a:bodyPr>
            <a:lstStyle/>
            <a:p>
              <a:r>
                <a:rPr lang="en-US" altLang="zh-CN" sz="3600" dirty="0">
                  <a:solidFill>
                    <a:schemeClr val="bg1"/>
                  </a:solidFill>
                  <a:latin typeface="Agency FB" panose="020B0503020202020204" pitchFamily="34" charset="0"/>
                </a:rPr>
                <a:t>02</a:t>
              </a:r>
              <a:endParaRPr lang="zh-CN" altLang="en-US" sz="3600" dirty="0">
                <a:solidFill>
                  <a:schemeClr val="bg1"/>
                </a:solidFill>
                <a:latin typeface="Agency FB" panose="020B0503020202020204" pitchFamily="34" charset="0"/>
              </a:endParaRPr>
            </a:p>
          </p:txBody>
        </p:sp>
      </p:grpSp>
      <p:sp>
        <p:nvSpPr>
          <p:cNvPr id="33" name="文本框 32"/>
          <p:cNvSpPr txBox="1"/>
          <p:nvPr/>
        </p:nvSpPr>
        <p:spPr>
          <a:xfrm>
            <a:off x="7990953" y="2272728"/>
            <a:ext cx="4252686" cy="584775"/>
          </a:xfrm>
          <a:prstGeom prst="rect">
            <a:avLst/>
          </a:prstGeom>
          <a:noFill/>
        </p:spPr>
        <p:txBody>
          <a:bodyPr wrap="square" rtlCol="0">
            <a:spAutoFit/>
          </a:bodyPr>
          <a:lstStyle>
            <a:defPPr>
              <a:defRPr lang="zh-CN"/>
            </a:defPPr>
            <a:lvl1pPr>
              <a:defRPr sz="3200">
                <a:solidFill>
                  <a:schemeClr val="bg1"/>
                </a:solidFill>
                <a:latin typeface="Agency FB" panose="020B0503020202020204" pitchFamily="34" charset="0"/>
              </a:defRPr>
            </a:lvl1pPr>
          </a:lstStyle>
          <a:p>
            <a:r>
              <a:rPr lang="en-US" altLang="zh-CN" dirty="0" smtClean="0"/>
              <a:t>Project </a:t>
            </a:r>
            <a:r>
              <a:rPr lang="en-US" altLang="zh-CN" dirty="0"/>
              <a:t>display</a:t>
            </a:r>
          </a:p>
        </p:txBody>
      </p:sp>
      <p:grpSp>
        <p:nvGrpSpPr>
          <p:cNvPr id="6" name="组合 5"/>
          <p:cNvGrpSpPr/>
          <p:nvPr/>
        </p:nvGrpSpPr>
        <p:grpSpPr>
          <a:xfrm>
            <a:off x="3174170" y="3693063"/>
            <a:ext cx="657601" cy="646331"/>
            <a:chOff x="3174170" y="3693063"/>
            <a:chExt cx="657601" cy="646331"/>
          </a:xfrm>
        </p:grpSpPr>
        <p:sp>
          <p:nvSpPr>
            <p:cNvPr id="35" name="矩形 34"/>
            <p:cNvSpPr/>
            <p:nvPr/>
          </p:nvSpPr>
          <p:spPr>
            <a:xfrm>
              <a:off x="3225809" y="3782229"/>
              <a:ext cx="468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3174170" y="3693063"/>
              <a:ext cx="657601" cy="646331"/>
            </a:xfrm>
            <a:prstGeom prst="rect">
              <a:avLst/>
            </a:prstGeom>
            <a:noFill/>
          </p:spPr>
          <p:txBody>
            <a:bodyPr wrap="square" rtlCol="0">
              <a:spAutoFit/>
            </a:bodyPr>
            <a:lstStyle/>
            <a:p>
              <a:r>
                <a:rPr lang="en-US" altLang="zh-CN" sz="3600" dirty="0">
                  <a:solidFill>
                    <a:schemeClr val="bg1"/>
                  </a:solidFill>
                  <a:latin typeface="Agency FB" panose="020B0503020202020204" pitchFamily="34" charset="0"/>
                </a:rPr>
                <a:t>03</a:t>
              </a:r>
              <a:endParaRPr lang="zh-CN" altLang="en-US" sz="3600" dirty="0">
                <a:solidFill>
                  <a:schemeClr val="bg1"/>
                </a:solidFill>
                <a:latin typeface="Agency FB" panose="020B0503020202020204" pitchFamily="34" charset="0"/>
              </a:endParaRPr>
            </a:p>
          </p:txBody>
        </p:sp>
      </p:grpSp>
      <p:sp>
        <p:nvSpPr>
          <p:cNvPr id="37" name="文本框 36"/>
          <p:cNvSpPr txBox="1"/>
          <p:nvPr/>
        </p:nvSpPr>
        <p:spPr>
          <a:xfrm>
            <a:off x="3745448" y="3735770"/>
            <a:ext cx="4252686" cy="584775"/>
          </a:xfrm>
          <a:prstGeom prst="rect">
            <a:avLst/>
          </a:prstGeom>
          <a:noFill/>
        </p:spPr>
        <p:txBody>
          <a:bodyPr wrap="square" rtlCol="0">
            <a:spAutoFit/>
          </a:bodyPr>
          <a:lstStyle>
            <a:defPPr>
              <a:defRPr lang="zh-CN"/>
            </a:defPPr>
            <a:lvl1pPr>
              <a:defRPr sz="3200">
                <a:solidFill>
                  <a:schemeClr val="bg1"/>
                </a:solidFill>
                <a:latin typeface="Agency FB" panose="020B0503020202020204" pitchFamily="34" charset="0"/>
              </a:defRPr>
            </a:lvl1pPr>
          </a:lstStyle>
          <a:p>
            <a:r>
              <a:rPr lang="en-US" altLang="zh-CN" dirty="0"/>
              <a:t>Project management</a:t>
            </a:r>
          </a:p>
        </p:txBody>
      </p:sp>
      <p:grpSp>
        <p:nvGrpSpPr>
          <p:cNvPr id="8" name="组合 7"/>
          <p:cNvGrpSpPr/>
          <p:nvPr/>
        </p:nvGrpSpPr>
        <p:grpSpPr>
          <a:xfrm>
            <a:off x="7322163" y="3693063"/>
            <a:ext cx="668790" cy="646331"/>
            <a:chOff x="7322163" y="3693063"/>
            <a:chExt cx="668790" cy="646331"/>
          </a:xfrm>
        </p:grpSpPr>
        <p:sp>
          <p:nvSpPr>
            <p:cNvPr id="39" name="矩形 38"/>
            <p:cNvSpPr/>
            <p:nvPr/>
          </p:nvSpPr>
          <p:spPr>
            <a:xfrm>
              <a:off x="7359287" y="3782229"/>
              <a:ext cx="468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7322163" y="3693063"/>
              <a:ext cx="668790" cy="646331"/>
            </a:xfrm>
            <a:prstGeom prst="rect">
              <a:avLst/>
            </a:prstGeom>
            <a:noFill/>
          </p:spPr>
          <p:txBody>
            <a:bodyPr wrap="square" rtlCol="0">
              <a:spAutoFit/>
            </a:bodyPr>
            <a:lstStyle/>
            <a:p>
              <a:r>
                <a:rPr lang="en-US" altLang="zh-CN" sz="3600" dirty="0">
                  <a:solidFill>
                    <a:schemeClr val="bg1"/>
                  </a:solidFill>
                  <a:latin typeface="Agency FB" panose="020B0503020202020204" pitchFamily="34" charset="0"/>
                </a:rPr>
                <a:t>04</a:t>
              </a:r>
              <a:endParaRPr lang="zh-CN" altLang="en-US" sz="3600" dirty="0">
                <a:solidFill>
                  <a:schemeClr val="bg1"/>
                </a:solidFill>
                <a:latin typeface="Agency FB" panose="020B0503020202020204" pitchFamily="34" charset="0"/>
              </a:endParaRPr>
            </a:p>
          </p:txBody>
        </p:sp>
      </p:grpSp>
      <p:sp>
        <p:nvSpPr>
          <p:cNvPr id="49" name="文本框 48"/>
          <p:cNvSpPr txBox="1"/>
          <p:nvPr/>
        </p:nvSpPr>
        <p:spPr>
          <a:xfrm>
            <a:off x="7990953" y="3735771"/>
            <a:ext cx="4252686" cy="584775"/>
          </a:xfrm>
          <a:prstGeom prst="rect">
            <a:avLst/>
          </a:prstGeom>
          <a:noFill/>
        </p:spPr>
        <p:txBody>
          <a:bodyPr wrap="square" rtlCol="0">
            <a:spAutoFit/>
          </a:bodyPr>
          <a:lstStyle>
            <a:defPPr>
              <a:defRPr lang="zh-CN"/>
            </a:defPPr>
            <a:lvl1pPr>
              <a:defRPr sz="3200">
                <a:solidFill>
                  <a:schemeClr val="bg1"/>
                </a:solidFill>
                <a:latin typeface="Agency FB" panose="020B0503020202020204" pitchFamily="34" charset="0"/>
              </a:defRPr>
            </a:lvl1pPr>
          </a:lstStyle>
          <a:p>
            <a:r>
              <a:rPr lang="en-US" altLang="zh-CN" dirty="0" smtClean="0"/>
              <a:t>Summary</a:t>
            </a:r>
            <a:endParaRPr lang="zh-CN" altLang="en-US" dirty="0"/>
          </a:p>
        </p:txBody>
      </p:sp>
    </p:spTree>
    <p:extLst>
      <p:ext uri="{BB962C8B-B14F-4D97-AF65-F5344CB8AC3E}">
        <p14:creationId xmlns:p14="http://schemas.microsoft.com/office/powerpoint/2010/main" val="964244096"/>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2" presetClass="entr" presetSubtype="1" fill="hold" nodeType="withEffect">
                                  <p:stCondLst>
                                    <p:cond delay="30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300"/>
                            </p:stCondLst>
                            <p:childTnLst>
                              <p:par>
                                <p:cTn id="17" presetID="17"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strVal val="#ppt_h"/>
                                          </p:val>
                                        </p:tav>
                                        <p:tav tm="100000">
                                          <p:val>
                                            <p:strVal val="#ppt_h"/>
                                          </p:val>
                                        </p:tav>
                                      </p:tavLst>
                                    </p:anim>
                                  </p:childTnLst>
                                </p:cTn>
                              </p:par>
                            </p:childTnLst>
                          </p:cTn>
                        </p:par>
                        <p:par>
                          <p:cTn id="21" fill="hold">
                            <p:stCondLst>
                              <p:cond delay="1800"/>
                            </p:stCondLst>
                            <p:childTnLst>
                              <p:par>
                                <p:cTn id="22" presetID="42"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750"/>
                                        <p:tgtEl>
                                          <p:spTgt spid="13"/>
                                        </p:tgtEl>
                                      </p:cBhvr>
                                    </p:animEffect>
                                    <p:anim calcmode="lin" valueType="num">
                                      <p:cBhvr>
                                        <p:cTn id="25" dur="750" fill="hold"/>
                                        <p:tgtEl>
                                          <p:spTgt spid="13"/>
                                        </p:tgtEl>
                                        <p:attrNameLst>
                                          <p:attrName>ppt_x</p:attrName>
                                        </p:attrNameLst>
                                      </p:cBhvr>
                                      <p:tavLst>
                                        <p:tav tm="0">
                                          <p:val>
                                            <p:strVal val="#ppt_x"/>
                                          </p:val>
                                        </p:tav>
                                        <p:tav tm="100000">
                                          <p:val>
                                            <p:strVal val="#ppt_x"/>
                                          </p:val>
                                        </p:tav>
                                      </p:tavLst>
                                    </p:anim>
                                    <p:anim calcmode="lin" valueType="num">
                                      <p:cBhvr>
                                        <p:cTn id="26" dur="750" fill="hold"/>
                                        <p:tgtEl>
                                          <p:spTgt spid="13"/>
                                        </p:tgtEl>
                                        <p:attrNameLst>
                                          <p:attrName>ppt_y</p:attrName>
                                        </p:attrNameLst>
                                      </p:cBhvr>
                                      <p:tavLst>
                                        <p:tav tm="0">
                                          <p:val>
                                            <p:strVal val="#ppt_y+.1"/>
                                          </p:val>
                                        </p:tav>
                                        <p:tav tm="100000">
                                          <p:val>
                                            <p:strVal val="#ppt_y"/>
                                          </p:val>
                                        </p:tav>
                                      </p:tavLst>
                                    </p:anim>
                                  </p:childTnLst>
                                </p:cTn>
                              </p:par>
                            </p:childTnLst>
                          </p:cTn>
                        </p:par>
                        <p:par>
                          <p:cTn id="27" fill="hold">
                            <p:stCondLst>
                              <p:cond delay="2550"/>
                            </p:stCondLst>
                            <p:childTnLst>
                              <p:par>
                                <p:cTn id="28" presetID="17" presetClass="entr" presetSubtype="1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strVal val="#ppt_h"/>
                                          </p:val>
                                        </p:tav>
                                        <p:tav tm="100000">
                                          <p:val>
                                            <p:strVal val="#ppt_h"/>
                                          </p:val>
                                        </p:tav>
                                      </p:tavLst>
                                    </p:anim>
                                  </p:childTnLst>
                                </p:cTn>
                              </p:par>
                            </p:childTnLst>
                          </p:cTn>
                        </p:par>
                        <p:par>
                          <p:cTn id="32" fill="hold">
                            <p:stCondLst>
                              <p:cond delay="3050"/>
                            </p:stCondLst>
                            <p:childTnLst>
                              <p:par>
                                <p:cTn id="33" presetID="42"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50"/>
                                        <p:tgtEl>
                                          <p:spTgt spid="33"/>
                                        </p:tgtEl>
                                      </p:cBhvr>
                                    </p:animEffect>
                                    <p:anim calcmode="lin" valueType="num">
                                      <p:cBhvr>
                                        <p:cTn id="36" dur="750" fill="hold"/>
                                        <p:tgtEl>
                                          <p:spTgt spid="33"/>
                                        </p:tgtEl>
                                        <p:attrNameLst>
                                          <p:attrName>ppt_x</p:attrName>
                                        </p:attrNameLst>
                                      </p:cBhvr>
                                      <p:tavLst>
                                        <p:tav tm="0">
                                          <p:val>
                                            <p:strVal val="#ppt_x"/>
                                          </p:val>
                                        </p:tav>
                                        <p:tav tm="100000">
                                          <p:val>
                                            <p:strVal val="#ppt_x"/>
                                          </p:val>
                                        </p:tav>
                                      </p:tavLst>
                                    </p:anim>
                                    <p:anim calcmode="lin" valueType="num">
                                      <p:cBhvr>
                                        <p:cTn id="37" dur="750" fill="hold"/>
                                        <p:tgtEl>
                                          <p:spTgt spid="33"/>
                                        </p:tgtEl>
                                        <p:attrNameLst>
                                          <p:attrName>ppt_y</p:attrName>
                                        </p:attrNameLst>
                                      </p:cBhvr>
                                      <p:tavLst>
                                        <p:tav tm="0">
                                          <p:val>
                                            <p:strVal val="#ppt_y+.1"/>
                                          </p:val>
                                        </p:tav>
                                        <p:tav tm="100000">
                                          <p:val>
                                            <p:strVal val="#ppt_y"/>
                                          </p:val>
                                        </p:tav>
                                      </p:tavLst>
                                    </p:anim>
                                  </p:childTnLst>
                                </p:cTn>
                              </p:par>
                            </p:childTnLst>
                          </p:cTn>
                        </p:par>
                        <p:par>
                          <p:cTn id="38" fill="hold">
                            <p:stCondLst>
                              <p:cond delay="3800"/>
                            </p:stCondLst>
                            <p:childTnLst>
                              <p:par>
                                <p:cTn id="39" presetID="17" presetClass="entr" presetSubtype="1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strVal val="#ppt_h"/>
                                          </p:val>
                                        </p:tav>
                                        <p:tav tm="100000">
                                          <p:val>
                                            <p:strVal val="#ppt_h"/>
                                          </p:val>
                                        </p:tav>
                                      </p:tavLst>
                                    </p:anim>
                                  </p:childTnLst>
                                </p:cTn>
                              </p:par>
                            </p:childTnLst>
                          </p:cTn>
                        </p:par>
                        <p:par>
                          <p:cTn id="43" fill="hold">
                            <p:stCondLst>
                              <p:cond delay="4300"/>
                            </p:stCondLst>
                            <p:childTnLst>
                              <p:par>
                                <p:cTn id="44" presetID="42" presetClass="entr" presetSubtype="0"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anim calcmode="lin" valueType="num">
                                      <p:cBhvr>
                                        <p:cTn id="47" dur="750" fill="hold"/>
                                        <p:tgtEl>
                                          <p:spTgt spid="37"/>
                                        </p:tgtEl>
                                        <p:attrNameLst>
                                          <p:attrName>ppt_x</p:attrName>
                                        </p:attrNameLst>
                                      </p:cBhvr>
                                      <p:tavLst>
                                        <p:tav tm="0">
                                          <p:val>
                                            <p:strVal val="#ppt_x"/>
                                          </p:val>
                                        </p:tav>
                                        <p:tav tm="100000">
                                          <p:val>
                                            <p:strVal val="#ppt_x"/>
                                          </p:val>
                                        </p:tav>
                                      </p:tavLst>
                                    </p:anim>
                                    <p:anim calcmode="lin" valueType="num">
                                      <p:cBhvr>
                                        <p:cTn id="48" dur="750" fill="hold"/>
                                        <p:tgtEl>
                                          <p:spTgt spid="37"/>
                                        </p:tgtEl>
                                        <p:attrNameLst>
                                          <p:attrName>ppt_y</p:attrName>
                                        </p:attrNameLst>
                                      </p:cBhvr>
                                      <p:tavLst>
                                        <p:tav tm="0">
                                          <p:val>
                                            <p:strVal val="#ppt_y+.1"/>
                                          </p:val>
                                        </p:tav>
                                        <p:tav tm="100000">
                                          <p:val>
                                            <p:strVal val="#ppt_y"/>
                                          </p:val>
                                        </p:tav>
                                      </p:tavLst>
                                    </p:anim>
                                  </p:childTnLst>
                                </p:cTn>
                              </p:par>
                            </p:childTnLst>
                          </p:cTn>
                        </p:par>
                        <p:par>
                          <p:cTn id="49" fill="hold">
                            <p:stCondLst>
                              <p:cond delay="5050"/>
                            </p:stCondLst>
                            <p:childTnLst>
                              <p:par>
                                <p:cTn id="50" presetID="17" presetClass="entr" presetSubtype="1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strVal val="#ppt_h"/>
                                          </p:val>
                                        </p:tav>
                                        <p:tav tm="100000">
                                          <p:val>
                                            <p:strVal val="#ppt_h"/>
                                          </p:val>
                                        </p:tav>
                                      </p:tavLst>
                                    </p:anim>
                                  </p:childTnLst>
                                </p:cTn>
                              </p:par>
                            </p:childTnLst>
                          </p:cTn>
                        </p:par>
                        <p:par>
                          <p:cTn id="54" fill="hold">
                            <p:stCondLst>
                              <p:cond delay="5550"/>
                            </p:stCondLst>
                            <p:childTnLst>
                              <p:par>
                                <p:cTn id="55" presetID="42" presetClass="entr" presetSubtype="0"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750"/>
                                        <p:tgtEl>
                                          <p:spTgt spid="49"/>
                                        </p:tgtEl>
                                      </p:cBhvr>
                                    </p:animEffect>
                                    <p:anim calcmode="lin" valueType="num">
                                      <p:cBhvr>
                                        <p:cTn id="58" dur="750" fill="hold"/>
                                        <p:tgtEl>
                                          <p:spTgt spid="49"/>
                                        </p:tgtEl>
                                        <p:attrNameLst>
                                          <p:attrName>ppt_x</p:attrName>
                                        </p:attrNameLst>
                                      </p:cBhvr>
                                      <p:tavLst>
                                        <p:tav tm="0">
                                          <p:val>
                                            <p:strVal val="#ppt_x"/>
                                          </p:val>
                                        </p:tav>
                                        <p:tav tm="100000">
                                          <p:val>
                                            <p:strVal val="#ppt_x"/>
                                          </p:val>
                                        </p:tav>
                                      </p:tavLst>
                                    </p:anim>
                                    <p:anim calcmode="lin" valueType="num">
                                      <p:cBhvr>
                                        <p:cTn id="59" dur="75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3" grpId="0"/>
      <p:bldP spid="33" grpId="0"/>
      <p:bldP spid="37"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981294" y="2875949"/>
            <a:ext cx="1093428" cy="1107996"/>
            <a:chOff x="5373389" y="1475219"/>
            <a:chExt cx="1812175" cy="1836319"/>
          </a:xfrm>
        </p:grpSpPr>
        <p:sp>
          <p:nvSpPr>
            <p:cNvPr id="8" name="矩形 7"/>
            <p:cNvSpPr/>
            <p:nvPr/>
          </p:nvSpPr>
          <p:spPr>
            <a:xfrm>
              <a:off x="5373389" y="1689609"/>
              <a:ext cx="1440000" cy="1440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485629" y="1475219"/>
              <a:ext cx="1699935" cy="1836319"/>
            </a:xfrm>
            <a:prstGeom prst="rect">
              <a:avLst/>
            </a:prstGeom>
            <a:noFill/>
          </p:spPr>
          <p:txBody>
            <a:bodyPr wrap="square" rtlCol="0">
              <a:spAutoFit/>
            </a:bodyPr>
            <a:lstStyle/>
            <a:p>
              <a:r>
                <a:rPr lang="en-US" altLang="zh-CN" sz="6600" dirty="0">
                  <a:solidFill>
                    <a:schemeClr val="bg1"/>
                  </a:solidFill>
                  <a:latin typeface="Agency FB" panose="020B0503020202020204" pitchFamily="34" charset="0"/>
                </a:rPr>
                <a:t>01</a:t>
              </a:r>
              <a:endParaRPr lang="zh-CN" altLang="en-US" sz="6600" dirty="0">
                <a:solidFill>
                  <a:schemeClr val="bg1"/>
                </a:solidFill>
                <a:latin typeface="Agency FB" panose="020B0503020202020204" pitchFamily="34" charset="0"/>
              </a:endParaRPr>
            </a:p>
          </p:txBody>
        </p:sp>
      </p:grpSp>
      <p:sp>
        <p:nvSpPr>
          <p:cNvPr id="29" name="文本框 28"/>
          <p:cNvSpPr txBox="1"/>
          <p:nvPr/>
        </p:nvSpPr>
        <p:spPr>
          <a:xfrm>
            <a:off x="5074722" y="2931908"/>
            <a:ext cx="6744755" cy="1015663"/>
          </a:xfrm>
          <a:prstGeom prst="rect">
            <a:avLst/>
          </a:prstGeom>
          <a:noFill/>
        </p:spPr>
        <p:txBody>
          <a:bodyPr wrap="square" rtlCol="0">
            <a:spAutoFit/>
          </a:bodyPr>
          <a:lstStyle/>
          <a:p>
            <a:r>
              <a:rPr lang="en-US" altLang="zh-CN" sz="6000" dirty="0">
                <a:solidFill>
                  <a:schemeClr val="bg1"/>
                </a:solidFill>
                <a:latin typeface="Agency FB" panose="020B0503020202020204" pitchFamily="34" charset="0"/>
              </a:rPr>
              <a:t>Participation </a:t>
            </a:r>
            <a:r>
              <a:rPr lang="en-US" altLang="zh-CN" sz="6000" dirty="0" smtClean="0">
                <a:solidFill>
                  <a:schemeClr val="bg1"/>
                </a:solidFill>
                <a:latin typeface="Agency FB" panose="020B0503020202020204" pitchFamily="34" charset="0"/>
              </a:rPr>
              <a:t>Introduction</a:t>
            </a:r>
            <a:endParaRPr lang="zh-CN" altLang="en-US" sz="6000" dirty="0">
              <a:solidFill>
                <a:schemeClr val="bg1"/>
              </a:solidFill>
              <a:latin typeface="Agency FB" panose="020B0503020202020204" pitchFamily="34" charset="0"/>
            </a:endParaRPr>
          </a:p>
        </p:txBody>
      </p:sp>
      <p:cxnSp>
        <p:nvCxnSpPr>
          <p:cNvPr id="36" name="直接连接符 35"/>
          <p:cNvCxnSpPr/>
          <p:nvPr/>
        </p:nvCxnSpPr>
        <p:spPr>
          <a:xfrm flipH="1">
            <a:off x="228724" y="3433011"/>
            <a:ext cx="3168000" cy="367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a:off x="-16042" y="0"/>
            <a:ext cx="4203032" cy="6849979"/>
          </a:xfrm>
          <a:custGeom>
            <a:avLst/>
            <a:gdLst>
              <a:gd name="connsiteX0" fmla="*/ 3053125 w 4203032"/>
              <a:gd name="connsiteY0" fmla="*/ 0 h 6849979"/>
              <a:gd name="connsiteX1" fmla="*/ 3384884 w 4203032"/>
              <a:gd name="connsiteY1" fmla="*/ 0 h 6849979"/>
              <a:gd name="connsiteX2" fmla="*/ 352926 w 4203032"/>
              <a:gd name="connsiteY2" fmla="*/ 3481137 h 6849979"/>
              <a:gd name="connsiteX3" fmla="*/ 4203032 w 4203032"/>
              <a:gd name="connsiteY3" fmla="*/ 6849979 h 6849979"/>
              <a:gd name="connsiteX4" fmla="*/ 3978442 w 4203032"/>
              <a:gd name="connsiteY4" fmla="*/ 6849979 h 6849979"/>
              <a:gd name="connsiteX5" fmla="*/ 0 w 4203032"/>
              <a:gd name="connsiteY5" fmla="*/ 3416968 h 68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3032" h="6849979">
                <a:moveTo>
                  <a:pt x="3053125" y="0"/>
                </a:moveTo>
                <a:lnTo>
                  <a:pt x="3384884" y="0"/>
                </a:lnTo>
                <a:lnTo>
                  <a:pt x="352926" y="3481137"/>
                </a:lnTo>
                <a:lnTo>
                  <a:pt x="4203032" y="6849979"/>
                </a:lnTo>
                <a:lnTo>
                  <a:pt x="3978442" y="6849979"/>
                </a:lnTo>
                <a:lnTo>
                  <a:pt x="0" y="34169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p:cNvSpPr/>
          <p:nvPr/>
        </p:nvSpPr>
        <p:spPr>
          <a:xfrm>
            <a:off x="3366500" y="3343011"/>
            <a:ext cx="180000" cy="180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6200000" flipH="1" flipV="1">
            <a:off x="11026657" y="725943"/>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flipV="1">
            <a:off x="11300616" y="1473480"/>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20034423" flipH="1" flipV="1">
            <a:off x="10730838" y="2164846"/>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5342254" y="5589588"/>
            <a:ext cx="753746" cy="734645"/>
            <a:chOff x="1032060" y="5022216"/>
            <a:chExt cx="753746" cy="734645"/>
          </a:xfrm>
        </p:grpSpPr>
        <p:sp>
          <p:nvSpPr>
            <p:cNvPr id="32" name="等腰三角形 3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等腰三角形 33"/>
          <p:cNvSpPr/>
          <p:nvPr/>
        </p:nvSpPr>
        <p:spPr>
          <a:xfrm rot="3050067" flipH="1" flipV="1">
            <a:off x="9475957" y="5333620"/>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57352" y="-4185"/>
            <a:ext cx="4174003" cy="6849979"/>
          </a:xfrm>
          <a:custGeom>
            <a:avLst/>
            <a:gdLst>
              <a:gd name="connsiteX0" fmla="*/ 3053125 w 4203032"/>
              <a:gd name="connsiteY0" fmla="*/ 0 h 6849979"/>
              <a:gd name="connsiteX1" fmla="*/ 3384884 w 4203032"/>
              <a:gd name="connsiteY1" fmla="*/ 0 h 6849979"/>
              <a:gd name="connsiteX2" fmla="*/ 352926 w 4203032"/>
              <a:gd name="connsiteY2" fmla="*/ 3481137 h 6849979"/>
              <a:gd name="connsiteX3" fmla="*/ 4203032 w 4203032"/>
              <a:gd name="connsiteY3" fmla="*/ 6849979 h 6849979"/>
              <a:gd name="connsiteX4" fmla="*/ 3978442 w 4203032"/>
              <a:gd name="connsiteY4" fmla="*/ 6849979 h 6849979"/>
              <a:gd name="connsiteX5" fmla="*/ 0 w 4203032"/>
              <a:gd name="connsiteY5" fmla="*/ 3416968 h 6849979"/>
              <a:gd name="connsiteX0" fmla="*/ 3053125 w 4203032"/>
              <a:gd name="connsiteY0" fmla="*/ 0 h 6849979"/>
              <a:gd name="connsiteX1" fmla="*/ 3384884 w 4203032"/>
              <a:gd name="connsiteY1" fmla="*/ 0 h 6849979"/>
              <a:gd name="connsiteX2" fmla="*/ 222297 w 4203032"/>
              <a:gd name="connsiteY2" fmla="*/ 3466623 h 6849979"/>
              <a:gd name="connsiteX3" fmla="*/ 4203032 w 4203032"/>
              <a:gd name="connsiteY3" fmla="*/ 6849979 h 6849979"/>
              <a:gd name="connsiteX4" fmla="*/ 3978442 w 4203032"/>
              <a:gd name="connsiteY4" fmla="*/ 6849979 h 6849979"/>
              <a:gd name="connsiteX5" fmla="*/ 0 w 4203032"/>
              <a:gd name="connsiteY5" fmla="*/ 3416968 h 6849979"/>
              <a:gd name="connsiteX6" fmla="*/ 3053125 w 4203032"/>
              <a:gd name="connsiteY6" fmla="*/ 0 h 6849979"/>
              <a:gd name="connsiteX0" fmla="*/ 3053125 w 4203032"/>
              <a:gd name="connsiteY0" fmla="*/ 0 h 6849979"/>
              <a:gd name="connsiteX1" fmla="*/ 3297799 w 4203032"/>
              <a:gd name="connsiteY1" fmla="*/ 0 h 6849979"/>
              <a:gd name="connsiteX2" fmla="*/ 222297 w 4203032"/>
              <a:gd name="connsiteY2" fmla="*/ 3466623 h 6849979"/>
              <a:gd name="connsiteX3" fmla="*/ 4203032 w 4203032"/>
              <a:gd name="connsiteY3" fmla="*/ 6849979 h 6849979"/>
              <a:gd name="connsiteX4" fmla="*/ 3978442 w 4203032"/>
              <a:gd name="connsiteY4" fmla="*/ 6849979 h 6849979"/>
              <a:gd name="connsiteX5" fmla="*/ 0 w 4203032"/>
              <a:gd name="connsiteY5" fmla="*/ 3416968 h 6849979"/>
              <a:gd name="connsiteX6" fmla="*/ 3053125 w 4203032"/>
              <a:gd name="connsiteY6" fmla="*/ 0 h 6849979"/>
              <a:gd name="connsiteX0" fmla="*/ 3053125 w 4174003"/>
              <a:gd name="connsiteY0" fmla="*/ 0 h 6849979"/>
              <a:gd name="connsiteX1" fmla="*/ 3297799 w 4174003"/>
              <a:gd name="connsiteY1" fmla="*/ 0 h 6849979"/>
              <a:gd name="connsiteX2" fmla="*/ 222297 w 4174003"/>
              <a:gd name="connsiteY2" fmla="*/ 3466623 h 6849979"/>
              <a:gd name="connsiteX3" fmla="*/ 4174003 w 4174003"/>
              <a:gd name="connsiteY3" fmla="*/ 6849979 h 6849979"/>
              <a:gd name="connsiteX4" fmla="*/ 3978442 w 4174003"/>
              <a:gd name="connsiteY4" fmla="*/ 6849979 h 6849979"/>
              <a:gd name="connsiteX5" fmla="*/ 0 w 4174003"/>
              <a:gd name="connsiteY5" fmla="*/ 3416968 h 6849979"/>
              <a:gd name="connsiteX6" fmla="*/ 3053125 w 4174003"/>
              <a:gd name="connsiteY6" fmla="*/ 0 h 6849979"/>
              <a:gd name="connsiteX0" fmla="*/ 3053125 w 4174003"/>
              <a:gd name="connsiteY0" fmla="*/ 0 h 6849979"/>
              <a:gd name="connsiteX1" fmla="*/ 3225227 w 4174003"/>
              <a:gd name="connsiteY1" fmla="*/ 0 h 6849979"/>
              <a:gd name="connsiteX2" fmla="*/ 222297 w 4174003"/>
              <a:gd name="connsiteY2" fmla="*/ 3466623 h 6849979"/>
              <a:gd name="connsiteX3" fmla="*/ 4174003 w 4174003"/>
              <a:gd name="connsiteY3" fmla="*/ 6849979 h 6849979"/>
              <a:gd name="connsiteX4" fmla="*/ 3978442 w 4174003"/>
              <a:gd name="connsiteY4" fmla="*/ 6849979 h 6849979"/>
              <a:gd name="connsiteX5" fmla="*/ 0 w 4174003"/>
              <a:gd name="connsiteY5" fmla="*/ 3416968 h 6849979"/>
              <a:gd name="connsiteX6" fmla="*/ 3053125 w 4174003"/>
              <a:gd name="connsiteY6" fmla="*/ 0 h 68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4003" h="6849979">
                <a:moveTo>
                  <a:pt x="3053125" y="0"/>
                </a:moveTo>
                <a:lnTo>
                  <a:pt x="3225227" y="0"/>
                </a:lnTo>
                <a:lnTo>
                  <a:pt x="222297" y="3466623"/>
                </a:lnTo>
                <a:lnTo>
                  <a:pt x="4174003" y="6849979"/>
                </a:lnTo>
                <a:lnTo>
                  <a:pt x="3978442" y="6849979"/>
                </a:lnTo>
                <a:lnTo>
                  <a:pt x="0" y="3416968"/>
                </a:lnTo>
                <a:lnTo>
                  <a:pt x="3053125" y="0"/>
                </a:lnTo>
                <a:close/>
              </a:path>
            </a:pathLst>
          </a:cu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76596007"/>
      </p:ext>
    </p:extLst>
  </p:cSld>
  <p:clrMapOvr>
    <a:masterClrMapping/>
  </p:clrMapOvr>
  <p:transition spd="slow"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 calcmode="lin" valueType="num">
                                      <p:cBhvr>
                                        <p:cTn id="27" dur="500" fill="hold"/>
                                        <p:tgtEl>
                                          <p:spTgt spid="31"/>
                                        </p:tgtEl>
                                        <p:attrNameLst>
                                          <p:attrName>style.rotation</p:attrName>
                                        </p:attrNameLst>
                                      </p:cBhvr>
                                      <p:tavLst>
                                        <p:tav tm="0">
                                          <p:val>
                                            <p:fltVal val="360"/>
                                          </p:val>
                                        </p:tav>
                                        <p:tav tm="100000">
                                          <p:val>
                                            <p:fltVal val="0"/>
                                          </p:val>
                                        </p:tav>
                                      </p:tavLst>
                                    </p:anim>
                                    <p:animEffect transition="in" filter="fade">
                                      <p:cBhvr>
                                        <p:cTn id="28" dur="500"/>
                                        <p:tgtEl>
                                          <p:spTgt spid="31"/>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 calcmode="lin" valueType="num">
                                      <p:cBhvr>
                                        <p:cTn id="33" dur="500" fill="hold"/>
                                        <p:tgtEl>
                                          <p:spTgt spid="34"/>
                                        </p:tgtEl>
                                        <p:attrNameLst>
                                          <p:attrName>style.rotation</p:attrName>
                                        </p:attrNameLst>
                                      </p:cBhvr>
                                      <p:tavLst>
                                        <p:tav tm="0">
                                          <p:val>
                                            <p:fltVal val="360"/>
                                          </p:val>
                                        </p:tav>
                                        <p:tav tm="100000">
                                          <p:val>
                                            <p:fltVal val="0"/>
                                          </p:val>
                                        </p:tav>
                                      </p:tavLst>
                                    </p:anim>
                                    <p:animEffect transition="in" filter="fade">
                                      <p:cBhvr>
                                        <p:cTn id="34" dur="500"/>
                                        <p:tgtEl>
                                          <p:spTgt spid="34"/>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 calcmode="lin" valueType="num">
                                      <p:cBhvr>
                                        <p:cTn id="39" dur="500" fill="hold"/>
                                        <p:tgtEl>
                                          <p:spTgt spid="30"/>
                                        </p:tgtEl>
                                        <p:attrNameLst>
                                          <p:attrName>style.rotation</p:attrName>
                                        </p:attrNameLst>
                                      </p:cBhvr>
                                      <p:tavLst>
                                        <p:tav tm="0">
                                          <p:val>
                                            <p:fltVal val="360"/>
                                          </p:val>
                                        </p:tav>
                                        <p:tav tm="100000">
                                          <p:val>
                                            <p:fltVal val="0"/>
                                          </p:val>
                                        </p:tav>
                                      </p:tavLst>
                                    </p:anim>
                                    <p:animEffect transition="in" filter="fade">
                                      <p:cBhvr>
                                        <p:cTn id="40" dur="500"/>
                                        <p:tgtEl>
                                          <p:spTgt spid="30"/>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 calcmode="lin" valueType="num">
                                      <p:cBhvr>
                                        <p:cTn id="51" dur="500" fill="hold"/>
                                        <p:tgtEl>
                                          <p:spTgt spid="27"/>
                                        </p:tgtEl>
                                        <p:attrNameLst>
                                          <p:attrName>style.rotation</p:attrName>
                                        </p:attrNameLst>
                                      </p:cBhvr>
                                      <p:tavLst>
                                        <p:tav tm="0">
                                          <p:val>
                                            <p:fltVal val="360"/>
                                          </p:val>
                                        </p:tav>
                                        <p:tav tm="100000">
                                          <p:val>
                                            <p:fltVal val="0"/>
                                          </p:val>
                                        </p:tav>
                                      </p:tavLst>
                                    </p:anim>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 grpId="0" animBg="1"/>
      <p:bldP spid="27" grpId="0" animBg="1"/>
      <p:bldP spid="28" grpId="0" animBg="1"/>
      <p:bldP spid="30"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任意多边形 6"/>
          <p:cNvSpPr/>
          <p:nvPr/>
        </p:nvSpPr>
        <p:spPr>
          <a:xfrm>
            <a:off x="-14514" y="2177143"/>
            <a:ext cx="12192000" cy="1872343"/>
          </a:xfrm>
          <a:custGeom>
            <a:avLst/>
            <a:gdLst>
              <a:gd name="connsiteX0" fmla="*/ 0 w 12192000"/>
              <a:gd name="connsiteY0" fmla="*/ 1872343 h 1872343"/>
              <a:gd name="connsiteX1" fmla="*/ 1117600 w 12192000"/>
              <a:gd name="connsiteY1" fmla="*/ 1016000 h 1872343"/>
              <a:gd name="connsiteX2" fmla="*/ 2336800 w 12192000"/>
              <a:gd name="connsiteY2" fmla="*/ 1233714 h 1872343"/>
              <a:gd name="connsiteX3" fmla="*/ 5254171 w 12192000"/>
              <a:gd name="connsiteY3" fmla="*/ 580571 h 1872343"/>
              <a:gd name="connsiteX4" fmla="*/ 8374743 w 12192000"/>
              <a:gd name="connsiteY4" fmla="*/ 841828 h 1872343"/>
              <a:gd name="connsiteX5" fmla="*/ 9768114 w 12192000"/>
              <a:gd name="connsiteY5" fmla="*/ 1219200 h 1872343"/>
              <a:gd name="connsiteX6" fmla="*/ 11350171 w 12192000"/>
              <a:gd name="connsiteY6" fmla="*/ 943428 h 1872343"/>
              <a:gd name="connsiteX7" fmla="*/ 12192000 w 12192000"/>
              <a:gd name="connsiteY7" fmla="*/ 0 h 18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872343">
                <a:moveTo>
                  <a:pt x="0" y="1872343"/>
                </a:moveTo>
                <a:cubicBezTo>
                  <a:pt x="364066" y="1497390"/>
                  <a:pt x="728133" y="1122438"/>
                  <a:pt x="1117600" y="1016000"/>
                </a:cubicBezTo>
                <a:cubicBezTo>
                  <a:pt x="1507067" y="909562"/>
                  <a:pt x="1647372" y="1306285"/>
                  <a:pt x="2336800" y="1233714"/>
                </a:cubicBezTo>
                <a:cubicBezTo>
                  <a:pt x="3026228" y="1161143"/>
                  <a:pt x="4247847" y="645885"/>
                  <a:pt x="5254171" y="580571"/>
                </a:cubicBezTo>
                <a:cubicBezTo>
                  <a:pt x="6260495" y="515257"/>
                  <a:pt x="7622419" y="735390"/>
                  <a:pt x="8374743" y="841828"/>
                </a:cubicBezTo>
                <a:cubicBezTo>
                  <a:pt x="9127067" y="948266"/>
                  <a:pt x="9272209" y="1202267"/>
                  <a:pt x="9768114" y="1219200"/>
                </a:cubicBezTo>
                <a:cubicBezTo>
                  <a:pt x="10264019" y="1236133"/>
                  <a:pt x="10946190" y="1146628"/>
                  <a:pt x="11350171" y="943428"/>
                </a:cubicBezTo>
                <a:cubicBezTo>
                  <a:pt x="11754152" y="740228"/>
                  <a:pt x="11973076" y="370114"/>
                  <a:pt x="12192000" y="0"/>
                </a:cubicBezTo>
              </a:path>
            </a:pathLst>
          </a:custGeom>
          <a:noFill/>
          <a:ln w="1905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852961" y="4893055"/>
            <a:ext cx="2681899" cy="923330"/>
          </a:xfrm>
          <a:prstGeom prst="rect">
            <a:avLst/>
          </a:prstGeom>
          <a:noFill/>
        </p:spPr>
        <p:txBody>
          <a:bodyPr wrap="square" rtlCol="0">
            <a:spAutoFit/>
          </a:bodyPr>
          <a:lstStyle/>
          <a:p>
            <a:pPr algn="just"/>
            <a:r>
              <a:rPr lang="en-US" altLang="zh-CN" dirty="0" smtClean="0"/>
              <a:t>Project Manager</a:t>
            </a:r>
          </a:p>
          <a:p>
            <a:pPr algn="just"/>
            <a:r>
              <a:rPr lang="en-US" altLang="zh-CN" dirty="0" smtClean="0"/>
              <a:t>Back-end </a:t>
            </a:r>
            <a:r>
              <a:rPr lang="en-US" altLang="zh-CN" dirty="0"/>
              <a:t>Engineer</a:t>
            </a:r>
            <a:endParaRPr lang="en-US" altLang="zh-CN" dirty="0" smtClean="0"/>
          </a:p>
          <a:p>
            <a:pPr algn="just"/>
            <a:endParaRPr lang="en-US" altLang="zh-CN" dirty="0"/>
          </a:p>
        </p:txBody>
      </p:sp>
      <p:sp>
        <p:nvSpPr>
          <p:cNvPr id="10" name="文本框 9"/>
          <p:cNvSpPr txBox="1"/>
          <p:nvPr/>
        </p:nvSpPr>
        <p:spPr>
          <a:xfrm>
            <a:off x="9943461" y="4158158"/>
            <a:ext cx="1801105" cy="400110"/>
          </a:xfrm>
          <a:prstGeom prst="rect">
            <a:avLst/>
          </a:prstGeom>
          <a:noFill/>
        </p:spPr>
        <p:txBody>
          <a:bodyPr wrap="square" rtlCol="0">
            <a:spAutoFit/>
          </a:bodyPr>
          <a:lstStyle/>
          <a:p>
            <a:r>
              <a:rPr lang="en-US" altLang="zh-CN" sz="2000" dirty="0" smtClean="0"/>
              <a:t>Zhang </a:t>
            </a:r>
            <a:r>
              <a:rPr lang="en-US" altLang="zh-CN" sz="2000" dirty="0" err="1" smtClean="0"/>
              <a:t>Lingyu</a:t>
            </a:r>
            <a:endParaRPr lang="en-US" altLang="zh-CN" sz="2000" dirty="0"/>
          </a:p>
        </p:txBody>
      </p:sp>
      <p:cxnSp>
        <p:nvCxnSpPr>
          <p:cNvPr id="12" name="直接连接符 11"/>
          <p:cNvCxnSpPr/>
          <p:nvPr/>
        </p:nvCxnSpPr>
        <p:spPr>
          <a:xfrm>
            <a:off x="2277576" y="4127205"/>
            <a:ext cx="8734" cy="1721749"/>
          </a:xfrm>
          <a:prstGeom prst="line">
            <a:avLst/>
          </a:prstGeom>
          <a:ln w="28575">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496455" y="4880599"/>
            <a:ext cx="2681899" cy="369332"/>
          </a:xfrm>
          <a:prstGeom prst="rect">
            <a:avLst/>
          </a:prstGeom>
          <a:noFill/>
        </p:spPr>
        <p:txBody>
          <a:bodyPr wrap="square" rtlCol="0">
            <a:spAutoFit/>
          </a:bodyPr>
          <a:lstStyle/>
          <a:p>
            <a:pPr algn="just"/>
            <a:r>
              <a:rPr lang="en-US" altLang="zh-CN" dirty="0"/>
              <a:t>Front-end Engineer</a:t>
            </a:r>
          </a:p>
        </p:txBody>
      </p:sp>
      <p:sp>
        <p:nvSpPr>
          <p:cNvPr id="30" name="文本框 29"/>
          <p:cNvSpPr txBox="1"/>
          <p:nvPr/>
        </p:nvSpPr>
        <p:spPr>
          <a:xfrm>
            <a:off x="2693903" y="4174731"/>
            <a:ext cx="1720401" cy="400110"/>
          </a:xfrm>
          <a:prstGeom prst="rect">
            <a:avLst/>
          </a:prstGeom>
          <a:noFill/>
        </p:spPr>
        <p:txBody>
          <a:bodyPr wrap="square" rtlCol="0">
            <a:spAutoFit/>
          </a:bodyPr>
          <a:lstStyle/>
          <a:p>
            <a:r>
              <a:rPr lang="en-US" altLang="zh-CN" sz="2000" dirty="0" smtClean="0"/>
              <a:t>Xia </a:t>
            </a:r>
            <a:r>
              <a:rPr lang="en-US" altLang="zh-CN" sz="2000" dirty="0" err="1" smtClean="0"/>
              <a:t>Chongjun</a:t>
            </a:r>
            <a:endParaRPr lang="en-US" altLang="zh-CN" sz="2000" dirty="0"/>
          </a:p>
        </p:txBody>
      </p:sp>
      <p:sp>
        <p:nvSpPr>
          <p:cNvPr id="33" name="文本框 32"/>
          <p:cNvSpPr txBox="1"/>
          <p:nvPr/>
        </p:nvSpPr>
        <p:spPr>
          <a:xfrm>
            <a:off x="5285408" y="4145882"/>
            <a:ext cx="1478392" cy="400110"/>
          </a:xfrm>
          <a:prstGeom prst="rect">
            <a:avLst/>
          </a:prstGeom>
          <a:noFill/>
        </p:spPr>
        <p:txBody>
          <a:bodyPr wrap="square" rtlCol="0">
            <a:spAutoFit/>
          </a:bodyPr>
          <a:lstStyle/>
          <a:p>
            <a:r>
              <a:rPr lang="en-US" altLang="zh-CN" sz="2000" dirty="0" err="1" smtClean="0"/>
              <a:t>Niu</a:t>
            </a:r>
            <a:r>
              <a:rPr lang="en-US" altLang="zh-CN" sz="2000" dirty="0" smtClean="0"/>
              <a:t> </a:t>
            </a:r>
            <a:r>
              <a:rPr lang="en-US" altLang="zh-CN" sz="2000" dirty="0" err="1" smtClean="0"/>
              <a:t>Qingli</a:t>
            </a:r>
            <a:endParaRPr lang="en-US" altLang="zh-CN" sz="2000" dirty="0"/>
          </a:p>
        </p:txBody>
      </p:sp>
      <p:sp>
        <p:nvSpPr>
          <p:cNvPr id="36" name="矩形 35"/>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01</a:t>
            </a:r>
            <a:endParaRPr lang="zh-CN" altLang="en-US" sz="2800" dirty="0">
              <a:latin typeface="+mj-ea"/>
              <a:ea typeface="+mj-ea"/>
            </a:endParaRPr>
          </a:p>
        </p:txBody>
      </p:sp>
      <p:sp>
        <p:nvSpPr>
          <p:cNvPr id="38" name="文本框 37"/>
          <p:cNvSpPr txBox="1"/>
          <p:nvPr/>
        </p:nvSpPr>
        <p:spPr>
          <a:xfrm>
            <a:off x="1402304" y="241629"/>
            <a:ext cx="5136482" cy="707886"/>
          </a:xfrm>
          <a:prstGeom prst="rect">
            <a:avLst/>
          </a:prstGeom>
          <a:noFill/>
        </p:spPr>
        <p:txBody>
          <a:bodyPr wrap="square" rtlCol="0">
            <a:spAutoFit/>
          </a:bodyPr>
          <a:lstStyle/>
          <a:p>
            <a:r>
              <a:rPr lang="en-US" altLang="zh-CN" sz="4000" dirty="0" smtClean="0">
                <a:latin typeface="微软雅黑" panose="020B0503020204020204" pitchFamily="34" charset="-122"/>
                <a:ea typeface="微软雅黑" panose="020B0503020204020204" pitchFamily="34" charset="-122"/>
              </a:rPr>
              <a:t>Our Team</a:t>
            </a:r>
            <a:endParaRPr lang="zh-CN" altLang="en-US" sz="4000" dirty="0">
              <a:latin typeface="微软雅黑" panose="020B0503020204020204" pitchFamily="34" charset="-122"/>
              <a:ea typeface="微软雅黑" panose="020B0503020204020204" pitchFamily="34" charset="-122"/>
            </a:endParaRPr>
          </a:p>
        </p:txBody>
      </p:sp>
      <p:grpSp>
        <p:nvGrpSpPr>
          <p:cNvPr id="39" name="组合 38"/>
          <p:cNvGrpSpPr/>
          <p:nvPr/>
        </p:nvGrpSpPr>
        <p:grpSpPr>
          <a:xfrm rot="17100000">
            <a:off x="175953" y="261388"/>
            <a:ext cx="481872" cy="469661"/>
            <a:chOff x="1032060" y="5022216"/>
            <a:chExt cx="753746" cy="734645"/>
          </a:xfrm>
        </p:grpSpPr>
        <p:sp>
          <p:nvSpPr>
            <p:cNvPr id="40" name="等腰三角形 39"/>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p:cNvSpPr txBox="1"/>
          <p:nvPr/>
        </p:nvSpPr>
        <p:spPr>
          <a:xfrm>
            <a:off x="1389615" y="849640"/>
            <a:ext cx="5878172" cy="1015663"/>
          </a:xfrm>
          <a:prstGeom prst="rect">
            <a:avLst/>
          </a:prstGeom>
          <a:noFill/>
        </p:spPr>
        <p:txBody>
          <a:bodyPr wrap="square" rtlCol="0">
            <a:spAutoFit/>
          </a:bodyPr>
          <a:lstStyle/>
          <a:p>
            <a:pPr algn="just"/>
            <a:r>
              <a:rPr lang="en-US" altLang="zh-CN" sz="2000" dirty="0"/>
              <a:t>We come from 6041 dorm </a:t>
            </a:r>
            <a:r>
              <a:rPr lang="en-US" altLang="zh-CN" sz="2000" dirty="0" smtClean="0"/>
              <a:t>rooms.</a:t>
            </a:r>
          </a:p>
          <a:p>
            <a:pPr algn="just"/>
            <a:r>
              <a:rPr lang="en-US" altLang="zh-CN" sz="2000" dirty="0" smtClean="0"/>
              <a:t>We </a:t>
            </a:r>
            <a:r>
              <a:rPr lang="en-US" altLang="zh-CN" sz="2000" dirty="0"/>
              <a:t>work</a:t>
            </a:r>
            <a:r>
              <a:rPr lang="zh-CN" altLang="en-US" sz="2000" dirty="0" smtClean="0"/>
              <a:t>、</a:t>
            </a:r>
            <a:r>
              <a:rPr lang="en-US" altLang="zh-CN" sz="2000" dirty="0" smtClean="0"/>
              <a:t>study and do program together.</a:t>
            </a:r>
          </a:p>
          <a:p>
            <a:pPr algn="just"/>
            <a:r>
              <a:rPr lang="en-US" altLang="zh-CN" sz="2000" dirty="0"/>
              <a:t>We can’t be </a:t>
            </a:r>
            <a:r>
              <a:rPr lang="en-US" altLang="zh-CN" sz="2000" dirty="0" smtClean="0"/>
              <a:t>separated.</a:t>
            </a:r>
            <a:endParaRPr lang="en-US" altLang="zh-CN" sz="2000" dirty="0"/>
          </a:p>
        </p:txBody>
      </p:sp>
      <p:cxnSp>
        <p:nvCxnSpPr>
          <p:cNvPr id="48" name="直接连接符 47"/>
          <p:cNvCxnSpPr/>
          <p:nvPr/>
        </p:nvCxnSpPr>
        <p:spPr>
          <a:xfrm>
            <a:off x="4736801" y="4074702"/>
            <a:ext cx="3747" cy="1964381"/>
          </a:xfrm>
          <a:prstGeom prst="line">
            <a:avLst/>
          </a:prstGeom>
          <a:ln w="28575">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9958248" y="2282603"/>
            <a:ext cx="1661421" cy="1661421"/>
            <a:chOff x="7987060" y="1097933"/>
            <a:chExt cx="1950614" cy="1950614"/>
          </a:xfrm>
        </p:grpSpPr>
        <p:pic>
          <p:nvPicPr>
            <p:cNvPr id="31" name="图片 30"/>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30872" y1="20707" x2="30872" y2="20707"/>
                          <a14:foregroundMark x1="66443" y1="22727" x2="66443" y2="22727"/>
                          <a14:foregroundMark x1="44295" y1="14141" x2="44295" y2="14141"/>
                          <a14:foregroundMark x1="48322" y1="37374" x2="48322" y2="37374"/>
                          <a14:foregroundMark x1="30872" y1="52020" x2="30872" y2="52020"/>
                          <a14:foregroundMark x1="57718" y1="57576" x2="57718" y2="57576"/>
                          <a14:foregroundMark x1="68456" y1="42424" x2="68456" y2="42424"/>
                          <a14:foregroundMark x1="81879" y1="50505" x2="81879" y2="50505"/>
                          <a14:foregroundMark x1="20134" y1="50505" x2="20134" y2="50505"/>
                          <a14:foregroundMark x1="42953" y1="76263" x2="42953" y2="76263"/>
                          <a14:foregroundMark x1="33557" y1="91414" x2="33557" y2="91414"/>
                          <a14:foregroundMark x1="18121" y1="96970" x2="18121" y2="96970"/>
                          <a14:foregroundMark x1="24832" y1="92929" x2="24832" y2="92929"/>
                          <a14:foregroundMark x1="11409" y1="97980" x2="11409" y2="97980"/>
                          <a14:foregroundMark x1="65772" y1="92424" x2="65772" y2="92424"/>
                          <a14:foregroundMark x1="83893" y1="95455" x2="83893" y2="95455"/>
                          <a14:foregroundMark x1="89933" y1="96465" x2="89933" y2="96465"/>
                          <a14:foregroundMark x1="52349" y1="79293" x2="52349" y2="79293"/>
                          <a14:foregroundMark x1="69799" y1="72727" x2="69799" y2="72727"/>
                          <a14:foregroundMark x1="69799" y1="61111" x2="69799" y2="61111"/>
                          <a14:backgroundMark x1="92617" y1="8586" x2="92617" y2="8586"/>
                          <a14:backgroundMark x1="12752" y1="5051" x2="12752" y2="5051"/>
                          <a14:backgroundMark x1="89933" y1="76263" x2="89933" y2="76263"/>
                          <a14:backgroundMark x1="11409" y1="75253" x2="11409" y2="75253"/>
                        </a14:backgroundRemoval>
                      </a14:imgEffect>
                    </a14:imgLayer>
                  </a14:imgProps>
                </a:ext>
                <a:ext uri="{28A0092B-C50C-407E-A947-70E740481C1C}">
                  <a14:useLocalDpi xmlns:a14="http://schemas.microsoft.com/office/drawing/2010/main" val="0"/>
                </a:ext>
              </a:extLst>
            </a:blip>
            <a:stretch>
              <a:fillRect/>
            </a:stretch>
          </p:blipFill>
          <p:spPr>
            <a:xfrm>
              <a:off x="8336950" y="1156184"/>
              <a:ext cx="1250834" cy="1667781"/>
            </a:xfrm>
            <a:prstGeom prst="rect">
              <a:avLst/>
            </a:prstGeom>
          </p:spPr>
        </p:pic>
        <p:sp>
          <p:nvSpPr>
            <p:cNvPr id="15" name="椭圆 14"/>
            <p:cNvSpPr/>
            <p:nvPr/>
          </p:nvSpPr>
          <p:spPr>
            <a:xfrm>
              <a:off x="7987060" y="1097933"/>
              <a:ext cx="1950614" cy="1950614"/>
            </a:xfrm>
            <a:prstGeom prst="ellipse">
              <a:avLst/>
            </a:prstGeom>
            <a:noFill/>
            <a:ln w="57150">
              <a:solidFill>
                <a:srgbClr val="D8D557"/>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7784450" y="4126423"/>
            <a:ext cx="1478392" cy="400110"/>
          </a:xfrm>
          <a:prstGeom prst="rect">
            <a:avLst/>
          </a:prstGeom>
          <a:noFill/>
        </p:spPr>
        <p:txBody>
          <a:bodyPr wrap="square" rtlCol="0">
            <a:spAutoFit/>
          </a:bodyPr>
          <a:lstStyle/>
          <a:p>
            <a:r>
              <a:rPr lang="en-US" altLang="zh-CN" sz="2000" dirty="0" smtClean="0"/>
              <a:t>Shi </a:t>
            </a:r>
            <a:r>
              <a:rPr lang="en-US" altLang="zh-CN" sz="2000" dirty="0" err="1" smtClean="0"/>
              <a:t>Hao</a:t>
            </a:r>
            <a:endParaRPr lang="en-US" altLang="zh-CN" sz="2000" dirty="0"/>
          </a:p>
        </p:txBody>
      </p:sp>
      <p:sp>
        <p:nvSpPr>
          <p:cNvPr id="45" name="文本框 44"/>
          <p:cNvSpPr txBox="1"/>
          <p:nvPr/>
        </p:nvSpPr>
        <p:spPr>
          <a:xfrm>
            <a:off x="466448" y="4174731"/>
            <a:ext cx="1478392" cy="400110"/>
          </a:xfrm>
          <a:prstGeom prst="rect">
            <a:avLst/>
          </a:prstGeom>
          <a:noFill/>
        </p:spPr>
        <p:txBody>
          <a:bodyPr wrap="square" rtlCol="0">
            <a:spAutoFit/>
          </a:bodyPr>
          <a:lstStyle/>
          <a:p>
            <a:r>
              <a:rPr lang="en-US" altLang="zh-CN" sz="2000" dirty="0" smtClean="0"/>
              <a:t>Yang </a:t>
            </a:r>
            <a:r>
              <a:rPr lang="en-US" altLang="zh-CN" sz="2000" dirty="0" err="1" smtClean="0"/>
              <a:t>Tuo</a:t>
            </a:r>
            <a:endParaRPr lang="en-US" altLang="zh-CN" sz="2000" dirty="0"/>
          </a:p>
        </p:txBody>
      </p:sp>
      <p:sp>
        <p:nvSpPr>
          <p:cNvPr id="46" name="文本框 45"/>
          <p:cNvSpPr txBox="1"/>
          <p:nvPr/>
        </p:nvSpPr>
        <p:spPr>
          <a:xfrm>
            <a:off x="4919758" y="4893056"/>
            <a:ext cx="2681899" cy="369332"/>
          </a:xfrm>
          <a:prstGeom prst="rect">
            <a:avLst/>
          </a:prstGeom>
          <a:noFill/>
        </p:spPr>
        <p:txBody>
          <a:bodyPr wrap="square" rtlCol="0">
            <a:spAutoFit/>
          </a:bodyPr>
          <a:lstStyle/>
          <a:p>
            <a:pPr algn="just"/>
            <a:r>
              <a:rPr lang="en-US" altLang="zh-CN" dirty="0"/>
              <a:t>Front-end Engineer</a:t>
            </a:r>
          </a:p>
        </p:txBody>
      </p:sp>
      <p:sp>
        <p:nvSpPr>
          <p:cNvPr id="47" name="文本框 46"/>
          <p:cNvSpPr txBox="1"/>
          <p:nvPr/>
        </p:nvSpPr>
        <p:spPr>
          <a:xfrm>
            <a:off x="7373996" y="4880599"/>
            <a:ext cx="2681899" cy="369332"/>
          </a:xfrm>
          <a:prstGeom prst="rect">
            <a:avLst/>
          </a:prstGeom>
          <a:noFill/>
        </p:spPr>
        <p:txBody>
          <a:bodyPr wrap="square" rtlCol="0">
            <a:spAutoFit/>
          </a:bodyPr>
          <a:lstStyle/>
          <a:p>
            <a:pPr algn="just"/>
            <a:r>
              <a:rPr lang="en-US" altLang="zh-CN" dirty="0" smtClean="0"/>
              <a:t>Back-end </a:t>
            </a:r>
            <a:r>
              <a:rPr lang="en-US" altLang="zh-CN" dirty="0"/>
              <a:t>Engineer</a:t>
            </a:r>
          </a:p>
        </p:txBody>
      </p:sp>
      <p:sp>
        <p:nvSpPr>
          <p:cNvPr id="49" name="文本框 48"/>
          <p:cNvSpPr txBox="1"/>
          <p:nvPr/>
        </p:nvSpPr>
        <p:spPr>
          <a:xfrm>
            <a:off x="399863" y="4893056"/>
            <a:ext cx="2681899" cy="369332"/>
          </a:xfrm>
          <a:prstGeom prst="rect">
            <a:avLst/>
          </a:prstGeom>
          <a:noFill/>
        </p:spPr>
        <p:txBody>
          <a:bodyPr wrap="square" rtlCol="0">
            <a:spAutoFit/>
          </a:bodyPr>
          <a:lstStyle/>
          <a:p>
            <a:r>
              <a:rPr lang="en-US" altLang="zh-CN" dirty="0"/>
              <a:t>C</a:t>
            </a:r>
            <a:r>
              <a:rPr lang="en-US" altLang="zh-CN" dirty="0" smtClean="0"/>
              <a:t>ivilian </a:t>
            </a:r>
            <a:r>
              <a:rPr lang="en-US" altLang="zh-CN" dirty="0"/>
              <a:t>S</a:t>
            </a:r>
            <a:r>
              <a:rPr lang="en-US" altLang="zh-CN" dirty="0" smtClean="0"/>
              <a:t>taff</a:t>
            </a:r>
            <a:endParaRPr lang="en-US" altLang="zh-CN" dirty="0"/>
          </a:p>
        </p:txBody>
      </p:sp>
      <p:cxnSp>
        <p:nvCxnSpPr>
          <p:cNvPr id="50" name="直接连接符 49"/>
          <p:cNvCxnSpPr/>
          <p:nvPr/>
        </p:nvCxnSpPr>
        <p:spPr>
          <a:xfrm flipH="1">
            <a:off x="7210819" y="3992340"/>
            <a:ext cx="8694" cy="1801431"/>
          </a:xfrm>
          <a:prstGeom prst="line">
            <a:avLst/>
          </a:prstGeom>
          <a:ln w="28575">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9551999" y="3813965"/>
            <a:ext cx="11805" cy="1825718"/>
          </a:xfrm>
          <a:prstGeom prst="line">
            <a:avLst/>
          </a:prstGeom>
          <a:ln w="28575">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7553000" y="1938165"/>
            <a:ext cx="1742770" cy="1767429"/>
            <a:chOff x="7606691" y="1826627"/>
            <a:chExt cx="1782107" cy="1807323"/>
          </a:xfrm>
        </p:grpSpPr>
        <p:pic>
          <p:nvPicPr>
            <p:cNvPr id="43" name="图片 42"/>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23611" y1="92746" x2="23611" y2="92746"/>
                          <a14:foregroundMark x1="18056" y1="95855" x2="18056" y2="95855"/>
                          <a14:foregroundMark x1="9028" y1="96373" x2="9028" y2="96373"/>
                          <a14:foregroundMark x1="24306" y1="95855" x2="24306" y2="95855"/>
                          <a14:foregroundMark x1="90278" y1="94819" x2="90278" y2="94819"/>
                          <a14:foregroundMark x1="79167" y1="95855" x2="79167" y2="95855"/>
                        </a14:backgroundRemoval>
                      </a14:imgEffect>
                    </a14:imgLayer>
                  </a14:imgProps>
                </a:ext>
                <a:ext uri="{28A0092B-C50C-407E-A947-70E740481C1C}">
                  <a14:useLocalDpi xmlns:a14="http://schemas.microsoft.com/office/drawing/2010/main" val="0"/>
                </a:ext>
              </a:extLst>
            </a:blip>
            <a:stretch>
              <a:fillRect/>
            </a:stretch>
          </p:blipFill>
          <p:spPr>
            <a:xfrm>
              <a:off x="7898339" y="1826627"/>
              <a:ext cx="1198809" cy="1598412"/>
            </a:xfrm>
            <a:prstGeom prst="rect">
              <a:avLst/>
            </a:prstGeom>
          </p:spPr>
        </p:pic>
        <p:sp>
          <p:nvSpPr>
            <p:cNvPr id="2" name="椭圆 1"/>
            <p:cNvSpPr/>
            <p:nvPr/>
          </p:nvSpPr>
          <p:spPr>
            <a:xfrm>
              <a:off x="7606691" y="1851843"/>
              <a:ext cx="1782107" cy="1782107"/>
            </a:xfrm>
            <a:prstGeom prst="ellipse">
              <a:avLst/>
            </a:prstGeom>
            <a:noFill/>
            <a:ln w="57150">
              <a:solidFill>
                <a:srgbClr val="D8D557"/>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227599" y="2000976"/>
            <a:ext cx="1691261" cy="1695981"/>
            <a:chOff x="4222044" y="2841381"/>
            <a:chExt cx="2045964" cy="2051674"/>
          </a:xfrm>
        </p:grpSpPr>
        <p:pic>
          <p:nvPicPr>
            <p:cNvPr id="35" name="图片 3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27891" y1="93684" x2="27891" y2="93684"/>
                          <a14:foregroundMark x1="23129" y1="95789" x2="23129" y2="95789"/>
                          <a14:foregroundMark x1="18367" y1="94211" x2="18367" y2="94211"/>
                          <a14:foregroundMark x1="86395" y1="92632" x2="86395" y2="92632"/>
                          <a14:foregroundMark x1="93197" y1="93158" x2="93197" y2="93158"/>
                        </a14:backgroundRemoval>
                      </a14:imgEffect>
                    </a14:imgLayer>
                  </a14:imgProps>
                </a:ext>
                <a:ext uri="{28A0092B-C50C-407E-A947-70E740481C1C}">
                  <a14:useLocalDpi xmlns:a14="http://schemas.microsoft.com/office/drawing/2010/main" val="0"/>
                </a:ext>
              </a:extLst>
            </a:blip>
            <a:stretch>
              <a:fillRect/>
            </a:stretch>
          </p:blipFill>
          <p:spPr>
            <a:xfrm>
              <a:off x="4559592" y="2841381"/>
              <a:ext cx="1370868" cy="1782126"/>
            </a:xfrm>
            <a:prstGeom prst="rect">
              <a:avLst/>
            </a:prstGeom>
          </p:spPr>
        </p:pic>
        <p:sp>
          <p:nvSpPr>
            <p:cNvPr id="11" name="椭圆 10"/>
            <p:cNvSpPr/>
            <p:nvPr/>
          </p:nvSpPr>
          <p:spPr>
            <a:xfrm>
              <a:off x="4222044" y="2847091"/>
              <a:ext cx="2045964" cy="2045964"/>
            </a:xfrm>
            <a:prstGeom prst="ellipse">
              <a:avLst/>
            </a:prstGeom>
            <a:noFill/>
            <a:ln w="57150">
              <a:solidFill>
                <a:srgbClr val="D8D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17635" y="1962824"/>
            <a:ext cx="1975825" cy="1940826"/>
            <a:chOff x="4981269" y="4112361"/>
            <a:chExt cx="2169655" cy="2131223"/>
          </a:xfrm>
        </p:grpSpPr>
        <p:pic>
          <p:nvPicPr>
            <p:cNvPr id="52" name="图片 51"/>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35172" y1="93264" x2="35172" y2="93264"/>
                          <a14:foregroundMark x1="21379" y1="93264" x2="21379" y2="93264"/>
                          <a14:foregroundMark x1="14483" y1="93264" x2="14483" y2="93264"/>
                          <a14:foregroundMark x1="12414" y1="95855" x2="12414" y2="95855"/>
                          <a14:foregroundMark x1="73793" y1="96891" x2="75862" y2="96373"/>
                          <a14:foregroundMark x1="90345" y1="96891" x2="90345" y2="96891"/>
                          <a14:foregroundMark x1="84828" y1="93782" x2="84828" y2="93782"/>
                        </a14:backgroundRemoval>
                      </a14:imgEffect>
                    </a14:imgLayer>
                  </a14:imgProps>
                </a:ext>
                <a:ext uri="{28A0092B-C50C-407E-A947-70E740481C1C}">
                  <a14:useLocalDpi xmlns:a14="http://schemas.microsoft.com/office/drawing/2010/main" val="0"/>
                </a:ext>
              </a:extLst>
            </a:blip>
            <a:stretch>
              <a:fillRect/>
            </a:stretch>
          </p:blipFill>
          <p:spPr>
            <a:xfrm>
              <a:off x="5353977" y="4112361"/>
              <a:ext cx="1417483" cy="1889978"/>
            </a:xfrm>
            <a:prstGeom prst="rect">
              <a:avLst/>
            </a:prstGeom>
          </p:spPr>
        </p:pic>
        <p:sp>
          <p:nvSpPr>
            <p:cNvPr id="14" name="椭圆 13"/>
            <p:cNvSpPr/>
            <p:nvPr/>
          </p:nvSpPr>
          <p:spPr>
            <a:xfrm>
              <a:off x="4981269" y="4118102"/>
              <a:ext cx="2169655" cy="2125482"/>
            </a:xfrm>
            <a:prstGeom prst="ellipse">
              <a:avLst/>
            </a:prstGeom>
            <a:noFill/>
            <a:ln w="50800">
              <a:solidFill>
                <a:srgbClr val="D8D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14990" y="2206172"/>
            <a:ext cx="1848353" cy="1810721"/>
            <a:chOff x="1950501" y="4174731"/>
            <a:chExt cx="1989333" cy="1948831"/>
          </a:xfrm>
        </p:grpSpPr>
        <p:pic>
          <p:nvPicPr>
            <p:cNvPr id="34" name="图片 33"/>
            <p:cNvPicPr>
              <a:picLocks noChangeAspect="1"/>
            </p:cNvPicPr>
            <p:nvPr/>
          </p:nvPicPr>
          <p:blipFill>
            <a:blip r:embed="rId11" cstate="print">
              <a:extLst>
                <a:ext uri="{BEBA8EAE-BF5A-486C-A8C5-ECC9F3942E4B}">
                  <a14:imgProps xmlns:a14="http://schemas.microsoft.com/office/drawing/2010/main">
                    <a14:imgLayer r:embed="rId12">
                      <a14:imgEffect>
                        <a14:backgroundRemoval t="0" b="100000" l="0" r="100000">
                          <a14:foregroundMark x1="55102" y1="28571" x2="55102" y2="28571"/>
                          <a14:foregroundMark x1="49660" y1="16327" x2="49660" y2="16327"/>
                          <a14:foregroundMark x1="55102" y1="11735" x2="55102" y2="11735"/>
                          <a14:foregroundMark x1="36054" y1="13265" x2="36054" y2="13265"/>
                          <a14:foregroundMark x1="27211" y1="26531" x2="27211" y2="35714"/>
                          <a14:foregroundMark x1="22449" y1="41837" x2="22449" y2="43878"/>
                          <a14:foregroundMark x1="27211" y1="52041" x2="27211" y2="52041"/>
                          <a14:foregroundMark x1="39456" y1="60714" x2="39456" y2="60714"/>
                          <a14:foregroundMark x1="39456" y1="73980" x2="39456" y2="73980"/>
                          <a14:foregroundMark x1="36054" y1="88265" x2="36054" y2="88265"/>
                          <a14:foregroundMark x1="22449" y1="92347" x2="22449" y2="92347"/>
                          <a14:foregroundMark x1="8163" y1="96939" x2="8163" y2="96939"/>
                          <a14:foregroundMark x1="16327" y1="90306" x2="16327" y2="90306"/>
                          <a14:foregroundMark x1="27891" y1="90306" x2="27891" y2="90306"/>
                          <a14:foregroundMark x1="58503" y1="87755" x2="58503" y2="87755"/>
                          <a14:foregroundMark x1="80952" y1="88776" x2="80952" y2="88776"/>
                          <a14:foregroundMark x1="90476" y1="90816" x2="90476" y2="90816"/>
                          <a14:foregroundMark x1="85034" y1="85714" x2="85034" y2="85714"/>
                          <a14:foregroundMark x1="95918" y1="84184" x2="95918" y2="84184"/>
                          <a14:foregroundMark x1="86395" y1="96429" x2="86395" y2="96429"/>
                          <a14:foregroundMark x1="76190" y1="93878" x2="76190" y2="93878"/>
                          <a14:foregroundMark x1="57823" y1="83163" x2="57823" y2="83163"/>
                          <a14:foregroundMark x1="65306" y1="62245" x2="65306" y2="62245"/>
                          <a14:foregroundMark x1="83673" y1="48469" x2="83673" y2="48469"/>
                          <a14:foregroundMark x1="80952" y1="35714" x2="80952" y2="35714"/>
                          <a14:foregroundMark x1="75510" y1="23980" x2="75510" y2="23980"/>
                          <a14:foregroundMark x1="72109" y1="18878" x2="72109" y2="18878"/>
                          <a14:foregroundMark x1="95238" y1="88776" x2="95238" y2="88776"/>
                          <a14:foregroundMark x1="95918" y1="89796" x2="95918" y2="89796"/>
                          <a14:foregroundMark x1="8844" y1="88776" x2="8844" y2="88776"/>
                          <a14:foregroundMark x1="8844" y1="93878" x2="6122" y2="94388"/>
                          <a14:foregroundMark x1="5442" y1="90306" x2="5442" y2="90306"/>
                          <a14:backgroundMark x1="15646" y1="11735" x2="15646" y2="11735"/>
                          <a14:backgroundMark x1="10204" y1="55612" x2="10204" y2="55612"/>
                          <a14:backgroundMark x1="13605" y1="77041" x2="13605" y2="77041"/>
                          <a14:backgroundMark x1="92517" y1="6122" x2="92517" y2="6122"/>
                          <a14:backgroundMark x1="95238" y1="16327" x2="95238" y2="16327"/>
                        </a14:backgroundRemoval>
                      </a14:imgEffect>
                    </a14:imgLayer>
                  </a14:imgProps>
                </a:ext>
                <a:ext uri="{28A0092B-C50C-407E-A947-70E740481C1C}">
                  <a14:useLocalDpi xmlns:a14="http://schemas.microsoft.com/office/drawing/2010/main" val="0"/>
                </a:ext>
              </a:extLst>
            </a:blip>
            <a:stretch>
              <a:fillRect/>
            </a:stretch>
          </p:blipFill>
          <p:spPr>
            <a:xfrm>
              <a:off x="2354319" y="4182529"/>
              <a:ext cx="1259706" cy="1679607"/>
            </a:xfrm>
            <a:prstGeom prst="rect">
              <a:avLst/>
            </a:prstGeom>
          </p:spPr>
        </p:pic>
        <p:sp>
          <p:nvSpPr>
            <p:cNvPr id="54" name="椭圆 53"/>
            <p:cNvSpPr/>
            <p:nvPr/>
          </p:nvSpPr>
          <p:spPr>
            <a:xfrm>
              <a:off x="1950501" y="4174731"/>
              <a:ext cx="1989333" cy="1948831"/>
            </a:xfrm>
            <a:prstGeom prst="ellipse">
              <a:avLst/>
            </a:prstGeom>
            <a:noFill/>
            <a:ln w="50800">
              <a:solidFill>
                <a:srgbClr val="D8D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181" y="2283373"/>
            <a:ext cx="1245488" cy="1660651"/>
          </a:xfrm>
          <a:prstGeom prst="rect">
            <a:avLst/>
          </a:prstGeom>
        </p:spPr>
      </p:pic>
    </p:spTree>
    <p:extLst>
      <p:ext uri="{BB962C8B-B14F-4D97-AF65-F5344CB8AC3E}">
        <p14:creationId xmlns:p14="http://schemas.microsoft.com/office/powerpoint/2010/main" val="1034938962"/>
      </p:ext>
    </p:extLst>
  </p:cSld>
  <p:clrMapOvr>
    <a:masterClrMapping/>
  </p:clrMapOvr>
  <mc:AlternateContent xmlns:mc="http://schemas.openxmlformats.org/markup-compatibility/2006" xmlns:p14="http://schemas.microsoft.com/office/powerpoint/2010/main">
    <mc:Choice Requires="p14">
      <p:transition spd="slow" p14:dur="1600" advTm="0">
        <p14:conveyor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 calcmode="lin" valueType="num">
                                      <p:cBhvr>
                                        <p:cTn id="9" dur="500" fill="hold"/>
                                        <p:tgtEl>
                                          <p:spTgt spid="39"/>
                                        </p:tgtEl>
                                        <p:attrNameLst>
                                          <p:attrName>style.rotation</p:attrName>
                                        </p:attrNameLst>
                                      </p:cBhvr>
                                      <p:tavLst>
                                        <p:tav tm="0">
                                          <p:val>
                                            <p:fltVal val="360"/>
                                          </p:val>
                                        </p:tav>
                                        <p:tav tm="100000">
                                          <p:val>
                                            <p:fltVal val="0"/>
                                          </p:val>
                                        </p:tav>
                                      </p:tavLst>
                                    </p:anim>
                                    <p:animEffect transition="in" filter="fade">
                                      <p:cBhvr>
                                        <p:cTn id="10" dur="500"/>
                                        <p:tgtEl>
                                          <p:spTgt spid="3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3500"/>
                                        <p:tgtEl>
                                          <p:spTgt spid="7"/>
                                        </p:tgtEl>
                                      </p:cBhvr>
                                    </p:animEffect>
                                  </p:childTnLst>
                                </p:cTn>
                              </p:par>
                            </p:childTnLst>
                          </p:cTn>
                        </p:par>
                        <p:par>
                          <p:cTn id="15" fill="hold">
                            <p:stCondLst>
                              <p:cond delay="400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4500"/>
                            </p:stCondLst>
                            <p:childTnLst>
                              <p:par>
                                <p:cTn id="20" presetID="2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5000"/>
                            </p:stCondLst>
                            <p:childTnLst>
                              <p:par>
                                <p:cTn id="24" presetID="22" presetClass="entr" presetSubtype="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par>
                          <p:cTn id="27" fill="hold">
                            <p:stCondLst>
                              <p:cond delay="5500"/>
                            </p:stCondLst>
                            <p:childTnLst>
                              <p:par>
                                <p:cTn id="28" presetID="2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par>
                          <p:cTn id="31" fill="hold">
                            <p:stCondLst>
                              <p:cond delay="6000"/>
                            </p:stCondLst>
                            <p:childTnLst>
                              <p:par>
                                <p:cTn id="32" presetID="22" presetClass="entr" presetSubtype="8"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par>
                          <p:cTn id="35" fill="hold">
                            <p:stCondLst>
                              <p:cond delay="6500"/>
                            </p:stCondLst>
                            <p:childTnLst>
                              <p:par>
                                <p:cTn id="36" presetID="22" presetClass="entr" presetSubtype="1" fill="hold" nodeType="after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up)">
                                      <p:cBhvr>
                                        <p:cTn id="38" dur="500"/>
                                        <p:tgtEl>
                                          <p:spTgt spid="48"/>
                                        </p:tgtEl>
                                      </p:cBhvr>
                                    </p:animEffect>
                                  </p:childTnLst>
                                </p:cTn>
                              </p:par>
                            </p:childTnLst>
                          </p:cTn>
                        </p:par>
                        <p:par>
                          <p:cTn id="39" fill="hold">
                            <p:stCondLst>
                              <p:cond delay="7000"/>
                            </p:stCondLst>
                            <p:childTnLst>
                              <p:par>
                                <p:cTn id="40" presetID="22" presetClass="entr" presetSubtype="8"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par>
                          <p:cTn id="43" fill="hold">
                            <p:stCondLst>
                              <p:cond delay="7500"/>
                            </p:stCondLst>
                            <p:childTnLst>
                              <p:par>
                                <p:cTn id="44" presetID="22" presetClass="entr" presetSubtype="8"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left)">
                                      <p:cBhvr>
                                        <p:cTn id="46" dur="500"/>
                                        <p:tgtEl>
                                          <p:spTgt spid="44"/>
                                        </p:tgtEl>
                                      </p:cBhvr>
                                    </p:animEffect>
                                  </p:childTnLst>
                                </p:cTn>
                              </p:par>
                            </p:childTnLst>
                          </p:cTn>
                        </p:par>
                        <p:par>
                          <p:cTn id="47" fill="hold">
                            <p:stCondLst>
                              <p:cond delay="8000"/>
                            </p:stCondLst>
                            <p:childTnLst>
                              <p:par>
                                <p:cTn id="48" presetID="22" presetClass="entr" presetSubtype="8"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8500"/>
                            </p:stCondLst>
                            <p:childTnLst>
                              <p:par>
                                <p:cTn id="52" presetID="22" presetClass="entr" presetSubtype="8" fill="hold" grpId="0" nodeType="after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childTnLst>
                          </p:cTn>
                        </p:par>
                        <p:par>
                          <p:cTn id="55" fill="hold">
                            <p:stCondLst>
                              <p:cond delay="9000"/>
                            </p:stCondLst>
                            <p:childTnLst>
                              <p:par>
                                <p:cTn id="56" presetID="22" presetClass="entr" presetSubtype="8" fill="hold" grpId="0"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left)">
                                      <p:cBhvr>
                                        <p:cTn id="58" dur="500"/>
                                        <p:tgtEl>
                                          <p:spTgt spid="47"/>
                                        </p:tgtEl>
                                      </p:cBhvr>
                                    </p:animEffect>
                                  </p:childTnLst>
                                </p:cTn>
                              </p:par>
                            </p:childTnLst>
                          </p:cTn>
                        </p:par>
                        <p:par>
                          <p:cTn id="59" fill="hold">
                            <p:stCondLst>
                              <p:cond delay="9500"/>
                            </p:stCondLst>
                            <p:childTnLst>
                              <p:par>
                                <p:cTn id="60" presetID="22" presetClass="entr" presetSubtype="8"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left)">
                                      <p:cBhvr>
                                        <p:cTn id="62" dur="500"/>
                                        <p:tgtEl>
                                          <p:spTgt spid="49"/>
                                        </p:tgtEl>
                                      </p:cBhvr>
                                    </p:animEffect>
                                  </p:childTnLst>
                                </p:cTn>
                              </p:par>
                            </p:childTnLst>
                          </p:cTn>
                        </p:par>
                        <p:par>
                          <p:cTn id="63" fill="hold">
                            <p:stCondLst>
                              <p:cond delay="10000"/>
                            </p:stCondLst>
                            <p:childTnLst>
                              <p:par>
                                <p:cTn id="64" presetID="22" presetClass="entr" presetSubtype="1" fill="hold"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up)">
                                      <p:cBhvr>
                                        <p:cTn id="66" dur="500"/>
                                        <p:tgtEl>
                                          <p:spTgt spid="50"/>
                                        </p:tgtEl>
                                      </p:cBhvr>
                                    </p:animEffect>
                                  </p:childTnLst>
                                </p:cTn>
                              </p:par>
                            </p:childTnLst>
                          </p:cTn>
                        </p:par>
                        <p:par>
                          <p:cTn id="67" fill="hold">
                            <p:stCondLst>
                              <p:cond delay="10500"/>
                            </p:stCondLst>
                            <p:childTnLst>
                              <p:par>
                                <p:cTn id="68" presetID="22" presetClass="entr" presetSubtype="1" fill="hold" nodeType="after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up)">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29" grpId="0"/>
      <p:bldP spid="30" grpId="0"/>
      <p:bldP spid="33" grpId="0"/>
      <p:bldP spid="44" grpId="0"/>
      <p:bldP spid="45" grpId="0"/>
      <p:bldP spid="46" grpId="0"/>
      <p:bldP spid="47"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Bent Arrow 49"/>
          <p:cNvSpPr/>
          <p:nvPr/>
        </p:nvSpPr>
        <p:spPr>
          <a:xfrm flipH="1">
            <a:off x="-14397" y="3104533"/>
            <a:ext cx="10450167" cy="772235"/>
          </a:xfrm>
          <a:prstGeom prst="bentArrow">
            <a:avLst>
              <a:gd name="adj1" fmla="val 4914"/>
              <a:gd name="adj2" fmla="val 2457"/>
              <a:gd name="adj3" fmla="val 0"/>
              <a:gd name="adj4" fmla="val 4708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矩形 2"/>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1109" y="254328"/>
            <a:ext cx="689325" cy="523220"/>
          </a:xfrm>
          <a:prstGeom prst="rect">
            <a:avLst/>
          </a:prstGeom>
          <a:noFill/>
        </p:spPr>
        <p:txBody>
          <a:bodyPr wrap="square" rtlCol="0">
            <a:spAutoFit/>
          </a:bodyPr>
          <a:lstStyle/>
          <a:p>
            <a:r>
              <a:rPr lang="en-US" altLang="zh-CN" sz="2800" dirty="0">
                <a:latin typeface="+mj-ea"/>
                <a:ea typeface="+mj-ea"/>
              </a:rPr>
              <a:t>02</a:t>
            </a:r>
          </a:p>
        </p:txBody>
      </p:sp>
      <p:sp>
        <p:nvSpPr>
          <p:cNvPr id="5" name="文本框 4"/>
          <p:cNvSpPr txBox="1"/>
          <p:nvPr/>
        </p:nvSpPr>
        <p:spPr>
          <a:xfrm>
            <a:off x="1402303" y="241629"/>
            <a:ext cx="7537929" cy="707886"/>
          </a:xfrm>
          <a:prstGeom prst="rect">
            <a:avLst/>
          </a:prstGeom>
          <a:noFill/>
        </p:spPr>
        <p:txBody>
          <a:bodyPr wrap="square" rtlCol="0">
            <a:spAutoFit/>
          </a:bodyPr>
          <a:lstStyle/>
          <a:p>
            <a:r>
              <a:rPr lang="en-US" altLang="zh-CN" sz="4000" dirty="0">
                <a:latin typeface="微软雅黑" panose="020B0503020204020204" pitchFamily="34" charset="-122"/>
                <a:ea typeface="微软雅黑" panose="020B0503020204020204" pitchFamily="34" charset="-122"/>
              </a:rPr>
              <a:t>How do we allocate our work</a:t>
            </a:r>
            <a:endParaRPr lang="zh-CN" altLang="en-US" sz="40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rot="17100000">
            <a:off x="175953" y="261388"/>
            <a:ext cx="481872" cy="469661"/>
            <a:chOff x="1032060" y="5022216"/>
            <a:chExt cx="753746" cy="734645"/>
          </a:xfrm>
        </p:grpSpPr>
        <p:sp>
          <p:nvSpPr>
            <p:cNvPr id="7" name="等腰三角形 6"/>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389614" y="849640"/>
            <a:ext cx="5699807" cy="400110"/>
          </a:xfrm>
          <a:prstGeom prst="rect">
            <a:avLst/>
          </a:prstGeom>
          <a:noFill/>
        </p:spPr>
        <p:txBody>
          <a:bodyPr wrap="square" rtlCol="0">
            <a:spAutoFit/>
          </a:bodyPr>
          <a:lstStyle/>
          <a:p>
            <a:r>
              <a:rPr lang="en-US" altLang="zh-CN" sz="2000" dirty="0"/>
              <a:t>It depends on our personal interests and needs</a:t>
            </a:r>
          </a:p>
        </p:txBody>
      </p:sp>
      <p:sp>
        <p:nvSpPr>
          <p:cNvPr id="20" name="椭圆 19"/>
          <p:cNvSpPr/>
          <p:nvPr/>
        </p:nvSpPr>
        <p:spPr>
          <a:xfrm>
            <a:off x="2146771" y="2950176"/>
            <a:ext cx="290000" cy="290000"/>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a:off x="1951596" y="2133607"/>
            <a:ext cx="676812" cy="676812"/>
            <a:chOff x="1951596" y="2080860"/>
            <a:chExt cx="676812" cy="676812"/>
          </a:xfrm>
        </p:grpSpPr>
        <p:sp>
          <p:nvSpPr>
            <p:cNvPr id="25" name="椭圆 24"/>
            <p:cNvSpPr/>
            <p:nvPr/>
          </p:nvSpPr>
          <p:spPr>
            <a:xfrm>
              <a:off x="1951596" y="2080860"/>
              <a:ext cx="676812" cy="676812"/>
            </a:xfrm>
            <a:prstGeom prst="ellipse">
              <a:avLst/>
            </a:prstGeom>
            <a:solidFill>
              <a:srgbClr val="FFCE3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5"/>
            <p:cNvSpPr>
              <a:spLocks noEditPoints="1"/>
            </p:cNvSpPr>
            <p:nvPr/>
          </p:nvSpPr>
          <p:spPr bwMode="auto">
            <a:xfrm>
              <a:off x="2131434" y="2190764"/>
              <a:ext cx="317136" cy="458086"/>
            </a:xfrm>
            <a:custGeom>
              <a:avLst/>
              <a:gdLst>
                <a:gd name="T0" fmla="*/ 96 w 96"/>
                <a:gd name="T1" fmla="*/ 48 h 156"/>
                <a:gd name="T2" fmla="*/ 48 w 96"/>
                <a:gd name="T3" fmla="*/ 0 h 156"/>
                <a:gd name="T4" fmla="*/ 0 w 96"/>
                <a:gd name="T5" fmla="*/ 48 h 156"/>
                <a:gd name="T6" fmla="*/ 6 w 96"/>
                <a:gd name="T7" fmla="*/ 72 h 156"/>
                <a:gd name="T8" fmla="*/ 6 w 96"/>
                <a:gd name="T9" fmla="*/ 72 h 156"/>
                <a:gd name="T10" fmla="*/ 48 w 96"/>
                <a:gd name="T11" fmla="*/ 156 h 156"/>
                <a:gd name="T12" fmla="*/ 90 w 96"/>
                <a:gd name="T13" fmla="*/ 72 h 156"/>
                <a:gd name="T14" fmla="*/ 90 w 96"/>
                <a:gd name="T15" fmla="*/ 72 h 156"/>
                <a:gd name="T16" fmla="*/ 96 w 96"/>
                <a:gd name="T17" fmla="*/ 48 h 156"/>
                <a:gd name="T18" fmla="*/ 48 w 96"/>
                <a:gd name="T19" fmla="*/ 72 h 156"/>
                <a:gd name="T20" fmla="*/ 24 w 96"/>
                <a:gd name="T21" fmla="*/ 48 h 156"/>
                <a:gd name="T22" fmla="*/ 48 w 96"/>
                <a:gd name="T23" fmla="*/ 24 h 156"/>
                <a:gd name="T24" fmla="*/ 72 w 96"/>
                <a:gd name="T25" fmla="*/ 48 h 156"/>
                <a:gd name="T26" fmla="*/ 48 w 96"/>
                <a:gd name="T27"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56">
                  <a:moveTo>
                    <a:pt x="96" y="48"/>
                  </a:moveTo>
                  <a:cubicBezTo>
                    <a:pt x="96" y="21"/>
                    <a:pt x="75" y="0"/>
                    <a:pt x="48" y="0"/>
                  </a:cubicBezTo>
                  <a:cubicBezTo>
                    <a:pt x="21" y="0"/>
                    <a:pt x="0" y="21"/>
                    <a:pt x="0" y="48"/>
                  </a:cubicBezTo>
                  <a:cubicBezTo>
                    <a:pt x="0" y="57"/>
                    <a:pt x="2" y="65"/>
                    <a:pt x="6" y="72"/>
                  </a:cubicBezTo>
                  <a:cubicBezTo>
                    <a:pt x="6" y="72"/>
                    <a:pt x="6" y="72"/>
                    <a:pt x="6" y="72"/>
                  </a:cubicBezTo>
                  <a:cubicBezTo>
                    <a:pt x="48" y="156"/>
                    <a:pt x="48" y="156"/>
                    <a:pt x="48" y="156"/>
                  </a:cubicBezTo>
                  <a:cubicBezTo>
                    <a:pt x="90" y="72"/>
                    <a:pt x="90" y="72"/>
                    <a:pt x="90" y="72"/>
                  </a:cubicBezTo>
                  <a:cubicBezTo>
                    <a:pt x="90" y="72"/>
                    <a:pt x="90" y="72"/>
                    <a:pt x="90" y="72"/>
                  </a:cubicBezTo>
                  <a:cubicBezTo>
                    <a:pt x="94" y="65"/>
                    <a:pt x="96" y="57"/>
                    <a:pt x="96" y="48"/>
                  </a:cubicBezTo>
                  <a:moveTo>
                    <a:pt x="48" y="72"/>
                  </a:moveTo>
                  <a:cubicBezTo>
                    <a:pt x="35" y="72"/>
                    <a:pt x="24" y="61"/>
                    <a:pt x="24" y="48"/>
                  </a:cubicBezTo>
                  <a:cubicBezTo>
                    <a:pt x="24" y="35"/>
                    <a:pt x="35" y="24"/>
                    <a:pt x="48" y="24"/>
                  </a:cubicBezTo>
                  <a:cubicBezTo>
                    <a:pt x="61" y="24"/>
                    <a:pt x="72" y="35"/>
                    <a:pt x="72" y="48"/>
                  </a:cubicBezTo>
                  <a:cubicBezTo>
                    <a:pt x="72" y="61"/>
                    <a:pt x="61" y="72"/>
                    <a:pt x="48" y="7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6" name="椭圆 25"/>
          <p:cNvSpPr/>
          <p:nvPr/>
        </p:nvSpPr>
        <p:spPr>
          <a:xfrm>
            <a:off x="4987669" y="2950176"/>
            <a:ext cx="290000" cy="290000"/>
          </a:xfrm>
          <a:prstGeom prst="ellipse">
            <a:avLst/>
          </a:prstGeom>
          <a:solidFill>
            <a:schemeClr val="bg1"/>
          </a:solidFill>
          <a:ln w="57150">
            <a:solidFill>
              <a:srgbClr val="FF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828567" y="2950176"/>
            <a:ext cx="290000" cy="290000"/>
          </a:xfrm>
          <a:prstGeom prst="ellipse">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nvGrpSpPr>
        <p:grpSpPr>
          <a:xfrm>
            <a:off x="7629370" y="2133607"/>
            <a:ext cx="676812" cy="676812"/>
            <a:chOff x="7629370" y="2090064"/>
            <a:chExt cx="676812" cy="676812"/>
          </a:xfrm>
        </p:grpSpPr>
        <p:sp>
          <p:nvSpPr>
            <p:cNvPr id="34" name="椭圆 33"/>
            <p:cNvSpPr/>
            <p:nvPr/>
          </p:nvSpPr>
          <p:spPr>
            <a:xfrm>
              <a:off x="7629370" y="2090064"/>
              <a:ext cx="676812" cy="676812"/>
            </a:xfrm>
            <a:prstGeom prst="ellipse">
              <a:avLst/>
            </a:prstGeom>
            <a:solidFill>
              <a:srgbClr val="F4B18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Group 12"/>
            <p:cNvGrpSpPr>
              <a:grpSpLocks noChangeAspect="1"/>
            </p:cNvGrpSpPr>
            <p:nvPr/>
          </p:nvGrpSpPr>
          <p:grpSpPr bwMode="auto">
            <a:xfrm>
              <a:off x="7802911" y="2216850"/>
              <a:ext cx="349766" cy="396000"/>
              <a:chOff x="3668" y="1964"/>
              <a:chExt cx="348" cy="394"/>
            </a:xfrm>
            <a:solidFill>
              <a:schemeClr val="bg1"/>
            </a:solidFill>
          </p:grpSpPr>
          <p:sp>
            <p:nvSpPr>
              <p:cNvPr id="38" name="Freeform 13"/>
              <p:cNvSpPr>
                <a:spLocks noEditPoints="1"/>
              </p:cNvSpPr>
              <p:nvPr/>
            </p:nvSpPr>
            <p:spPr bwMode="auto">
              <a:xfrm>
                <a:off x="3823" y="1964"/>
                <a:ext cx="150" cy="120"/>
              </a:xfrm>
              <a:custGeom>
                <a:avLst/>
                <a:gdLst>
                  <a:gd name="T0" fmla="*/ 39 w 62"/>
                  <a:gd name="T1" fmla="*/ 12 h 50"/>
                  <a:gd name="T2" fmla="*/ 39 w 62"/>
                  <a:gd name="T3" fmla="*/ 12 h 50"/>
                  <a:gd name="T4" fmla="*/ 45 w 62"/>
                  <a:gd name="T5" fmla="*/ 14 h 50"/>
                  <a:gd name="T6" fmla="*/ 46 w 62"/>
                  <a:gd name="T7" fmla="*/ 18 h 50"/>
                  <a:gd name="T8" fmla="*/ 40 w 62"/>
                  <a:gd name="T9" fmla="*/ 29 h 50"/>
                  <a:gd name="T10" fmla="*/ 20 w 62"/>
                  <a:gd name="T11" fmla="*/ 38 h 50"/>
                  <a:gd name="T12" fmla="*/ 17 w 62"/>
                  <a:gd name="T13" fmla="*/ 38 h 50"/>
                  <a:gd name="T14" fmla="*/ 17 w 62"/>
                  <a:gd name="T15" fmla="*/ 38 h 50"/>
                  <a:gd name="T16" fmla="*/ 26 w 62"/>
                  <a:gd name="T17" fmla="*/ 18 h 50"/>
                  <a:gd name="T18" fmla="*/ 39 w 62"/>
                  <a:gd name="T19" fmla="*/ 12 h 50"/>
                  <a:gd name="T20" fmla="*/ 39 w 62"/>
                  <a:gd name="T21" fmla="*/ 0 h 50"/>
                  <a:gd name="T22" fmla="*/ 17 w 62"/>
                  <a:gd name="T23" fmla="*/ 9 h 50"/>
                  <a:gd name="T24" fmla="*/ 8 w 62"/>
                  <a:gd name="T25" fmla="*/ 47 h 50"/>
                  <a:gd name="T26" fmla="*/ 20 w 62"/>
                  <a:gd name="T27" fmla="*/ 50 h 50"/>
                  <a:gd name="T28" fmla="*/ 49 w 62"/>
                  <a:gd name="T29" fmla="*/ 38 h 50"/>
                  <a:gd name="T30" fmla="*/ 53 w 62"/>
                  <a:gd name="T31" fmla="*/ 5 h 50"/>
                  <a:gd name="T32" fmla="*/ 39 w 62"/>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50">
                    <a:moveTo>
                      <a:pt x="39" y="12"/>
                    </a:moveTo>
                    <a:cubicBezTo>
                      <a:pt x="39" y="12"/>
                      <a:pt x="39" y="12"/>
                      <a:pt x="39" y="12"/>
                    </a:cubicBezTo>
                    <a:cubicBezTo>
                      <a:pt x="41" y="12"/>
                      <a:pt x="43" y="12"/>
                      <a:pt x="45" y="14"/>
                    </a:cubicBezTo>
                    <a:cubicBezTo>
                      <a:pt x="45" y="14"/>
                      <a:pt x="46" y="15"/>
                      <a:pt x="46" y="18"/>
                    </a:cubicBezTo>
                    <a:cubicBezTo>
                      <a:pt x="46" y="21"/>
                      <a:pt x="45" y="25"/>
                      <a:pt x="40" y="29"/>
                    </a:cubicBezTo>
                    <a:cubicBezTo>
                      <a:pt x="35" y="34"/>
                      <a:pt x="26" y="38"/>
                      <a:pt x="20" y="38"/>
                    </a:cubicBezTo>
                    <a:cubicBezTo>
                      <a:pt x="18" y="38"/>
                      <a:pt x="17" y="38"/>
                      <a:pt x="17" y="38"/>
                    </a:cubicBezTo>
                    <a:cubicBezTo>
                      <a:pt x="17" y="38"/>
                      <a:pt x="17" y="38"/>
                      <a:pt x="17" y="38"/>
                    </a:cubicBezTo>
                    <a:cubicBezTo>
                      <a:pt x="16" y="35"/>
                      <a:pt x="18" y="25"/>
                      <a:pt x="26" y="18"/>
                    </a:cubicBezTo>
                    <a:cubicBezTo>
                      <a:pt x="30" y="14"/>
                      <a:pt x="35" y="12"/>
                      <a:pt x="39" y="12"/>
                    </a:cubicBezTo>
                    <a:moveTo>
                      <a:pt x="39" y="0"/>
                    </a:moveTo>
                    <a:cubicBezTo>
                      <a:pt x="32" y="0"/>
                      <a:pt x="24" y="3"/>
                      <a:pt x="17" y="9"/>
                    </a:cubicBezTo>
                    <a:cubicBezTo>
                      <a:pt x="6" y="19"/>
                      <a:pt x="0" y="38"/>
                      <a:pt x="8" y="47"/>
                    </a:cubicBezTo>
                    <a:cubicBezTo>
                      <a:pt x="11" y="49"/>
                      <a:pt x="15" y="50"/>
                      <a:pt x="20" y="50"/>
                    </a:cubicBezTo>
                    <a:cubicBezTo>
                      <a:pt x="29" y="50"/>
                      <a:pt x="41" y="45"/>
                      <a:pt x="49" y="38"/>
                    </a:cubicBezTo>
                    <a:cubicBezTo>
                      <a:pt x="60" y="28"/>
                      <a:pt x="62" y="13"/>
                      <a:pt x="53" y="5"/>
                    </a:cubicBezTo>
                    <a:cubicBezTo>
                      <a:pt x="50" y="1"/>
                      <a:pt x="45"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4"/>
              <p:cNvSpPr>
                <a:spLocks noEditPoints="1"/>
              </p:cNvSpPr>
              <p:nvPr/>
            </p:nvSpPr>
            <p:spPr bwMode="auto">
              <a:xfrm>
                <a:off x="3712" y="1964"/>
                <a:ext cx="150" cy="120"/>
              </a:xfrm>
              <a:custGeom>
                <a:avLst/>
                <a:gdLst>
                  <a:gd name="T0" fmla="*/ 23 w 62"/>
                  <a:gd name="T1" fmla="*/ 12 h 50"/>
                  <a:gd name="T2" fmla="*/ 36 w 62"/>
                  <a:gd name="T3" fmla="*/ 18 h 50"/>
                  <a:gd name="T4" fmla="*/ 45 w 62"/>
                  <a:gd name="T5" fmla="*/ 38 h 50"/>
                  <a:gd name="T6" fmla="*/ 42 w 62"/>
                  <a:gd name="T7" fmla="*/ 38 h 50"/>
                  <a:gd name="T8" fmla="*/ 22 w 62"/>
                  <a:gd name="T9" fmla="*/ 29 h 50"/>
                  <a:gd name="T10" fmla="*/ 16 w 62"/>
                  <a:gd name="T11" fmla="*/ 18 h 50"/>
                  <a:gd name="T12" fmla="*/ 17 w 62"/>
                  <a:gd name="T13" fmla="*/ 14 h 50"/>
                  <a:gd name="T14" fmla="*/ 23 w 62"/>
                  <a:gd name="T15" fmla="*/ 12 h 50"/>
                  <a:gd name="T16" fmla="*/ 23 w 62"/>
                  <a:gd name="T17" fmla="*/ 0 h 50"/>
                  <a:gd name="T18" fmla="*/ 9 w 62"/>
                  <a:gd name="T19" fmla="*/ 5 h 50"/>
                  <a:gd name="T20" fmla="*/ 13 w 62"/>
                  <a:gd name="T21" fmla="*/ 38 h 50"/>
                  <a:gd name="T22" fmla="*/ 42 w 62"/>
                  <a:gd name="T23" fmla="*/ 50 h 50"/>
                  <a:gd name="T24" fmla="*/ 54 w 62"/>
                  <a:gd name="T25" fmla="*/ 47 h 50"/>
                  <a:gd name="T26" fmla="*/ 45 w 62"/>
                  <a:gd name="T27" fmla="*/ 9 h 50"/>
                  <a:gd name="T28" fmla="*/ 23 w 62"/>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50">
                    <a:moveTo>
                      <a:pt x="23" y="12"/>
                    </a:moveTo>
                    <a:cubicBezTo>
                      <a:pt x="27" y="12"/>
                      <a:pt x="32" y="14"/>
                      <a:pt x="36" y="18"/>
                    </a:cubicBezTo>
                    <a:cubicBezTo>
                      <a:pt x="44" y="25"/>
                      <a:pt x="46" y="35"/>
                      <a:pt x="45" y="38"/>
                    </a:cubicBezTo>
                    <a:cubicBezTo>
                      <a:pt x="45" y="38"/>
                      <a:pt x="45" y="38"/>
                      <a:pt x="42" y="38"/>
                    </a:cubicBezTo>
                    <a:cubicBezTo>
                      <a:pt x="36" y="38"/>
                      <a:pt x="27" y="34"/>
                      <a:pt x="22" y="29"/>
                    </a:cubicBezTo>
                    <a:cubicBezTo>
                      <a:pt x="17" y="25"/>
                      <a:pt x="16" y="21"/>
                      <a:pt x="16" y="18"/>
                    </a:cubicBezTo>
                    <a:cubicBezTo>
                      <a:pt x="16" y="15"/>
                      <a:pt x="17" y="14"/>
                      <a:pt x="17" y="14"/>
                    </a:cubicBezTo>
                    <a:cubicBezTo>
                      <a:pt x="19" y="12"/>
                      <a:pt x="21" y="12"/>
                      <a:pt x="23" y="12"/>
                    </a:cubicBezTo>
                    <a:moveTo>
                      <a:pt x="23" y="0"/>
                    </a:moveTo>
                    <a:cubicBezTo>
                      <a:pt x="17" y="0"/>
                      <a:pt x="12" y="1"/>
                      <a:pt x="9" y="5"/>
                    </a:cubicBezTo>
                    <a:cubicBezTo>
                      <a:pt x="0" y="13"/>
                      <a:pt x="2" y="28"/>
                      <a:pt x="13" y="38"/>
                    </a:cubicBezTo>
                    <a:cubicBezTo>
                      <a:pt x="21" y="45"/>
                      <a:pt x="33" y="50"/>
                      <a:pt x="42" y="50"/>
                    </a:cubicBezTo>
                    <a:cubicBezTo>
                      <a:pt x="47" y="50"/>
                      <a:pt x="51" y="49"/>
                      <a:pt x="54" y="47"/>
                    </a:cubicBezTo>
                    <a:cubicBezTo>
                      <a:pt x="62" y="38"/>
                      <a:pt x="56" y="19"/>
                      <a:pt x="45" y="9"/>
                    </a:cubicBezTo>
                    <a:cubicBezTo>
                      <a:pt x="38" y="3"/>
                      <a:pt x="30"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5"/>
              <p:cNvSpPr>
                <a:spLocks/>
              </p:cNvSpPr>
              <p:nvPr/>
            </p:nvSpPr>
            <p:spPr bwMode="auto">
              <a:xfrm>
                <a:off x="3857" y="2070"/>
                <a:ext cx="159" cy="130"/>
              </a:xfrm>
              <a:custGeom>
                <a:avLst/>
                <a:gdLst>
                  <a:gd name="T0" fmla="*/ 66 w 66"/>
                  <a:gd name="T1" fmla="*/ 54 h 54"/>
                  <a:gd name="T2" fmla="*/ 66 w 66"/>
                  <a:gd name="T3" fmla="*/ 12 h 54"/>
                  <a:gd name="T4" fmla="*/ 54 w 66"/>
                  <a:gd name="T5" fmla="*/ 0 h 54"/>
                  <a:gd name="T6" fmla="*/ 0 w 66"/>
                  <a:gd name="T7" fmla="*/ 0 h 54"/>
                  <a:gd name="T8" fmla="*/ 0 w 66"/>
                  <a:gd name="T9" fmla="*/ 54 h 54"/>
                  <a:gd name="T10" fmla="*/ 66 w 66"/>
                  <a:gd name="T11" fmla="*/ 54 h 54"/>
                </a:gdLst>
                <a:ahLst/>
                <a:cxnLst>
                  <a:cxn ang="0">
                    <a:pos x="T0" y="T1"/>
                  </a:cxn>
                  <a:cxn ang="0">
                    <a:pos x="T2" y="T3"/>
                  </a:cxn>
                  <a:cxn ang="0">
                    <a:pos x="T4" y="T5"/>
                  </a:cxn>
                  <a:cxn ang="0">
                    <a:pos x="T6" y="T7"/>
                  </a:cxn>
                  <a:cxn ang="0">
                    <a:pos x="T8" y="T9"/>
                  </a:cxn>
                  <a:cxn ang="0">
                    <a:pos x="T10" y="T11"/>
                  </a:cxn>
                </a:cxnLst>
                <a:rect l="0" t="0" r="r" b="b"/>
                <a:pathLst>
                  <a:path w="66" h="54">
                    <a:moveTo>
                      <a:pt x="66" y="54"/>
                    </a:moveTo>
                    <a:cubicBezTo>
                      <a:pt x="66" y="12"/>
                      <a:pt x="66" y="12"/>
                      <a:pt x="66" y="12"/>
                    </a:cubicBezTo>
                    <a:cubicBezTo>
                      <a:pt x="66" y="6"/>
                      <a:pt x="61" y="0"/>
                      <a:pt x="54" y="0"/>
                    </a:cubicBezTo>
                    <a:cubicBezTo>
                      <a:pt x="0" y="0"/>
                      <a:pt x="0" y="0"/>
                      <a:pt x="0" y="0"/>
                    </a:cubicBezTo>
                    <a:cubicBezTo>
                      <a:pt x="0" y="54"/>
                      <a:pt x="0" y="54"/>
                      <a:pt x="0" y="54"/>
                    </a:cubicBezTo>
                    <a:lnTo>
                      <a:pt x="6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6"/>
              <p:cNvSpPr>
                <a:spLocks/>
              </p:cNvSpPr>
              <p:nvPr/>
            </p:nvSpPr>
            <p:spPr bwMode="auto">
              <a:xfrm>
                <a:off x="3857" y="2228"/>
                <a:ext cx="159" cy="130"/>
              </a:xfrm>
              <a:custGeom>
                <a:avLst/>
                <a:gdLst>
                  <a:gd name="T0" fmla="*/ 0 w 66"/>
                  <a:gd name="T1" fmla="*/ 0 h 54"/>
                  <a:gd name="T2" fmla="*/ 0 w 66"/>
                  <a:gd name="T3" fmla="*/ 54 h 54"/>
                  <a:gd name="T4" fmla="*/ 54 w 66"/>
                  <a:gd name="T5" fmla="*/ 54 h 54"/>
                  <a:gd name="T6" fmla="*/ 66 w 66"/>
                  <a:gd name="T7" fmla="*/ 42 h 54"/>
                  <a:gd name="T8" fmla="*/ 66 w 66"/>
                  <a:gd name="T9" fmla="*/ 0 h 54"/>
                  <a:gd name="T10" fmla="*/ 0 w 66"/>
                  <a:gd name="T11" fmla="*/ 0 h 54"/>
                </a:gdLst>
                <a:ahLst/>
                <a:cxnLst>
                  <a:cxn ang="0">
                    <a:pos x="T0" y="T1"/>
                  </a:cxn>
                  <a:cxn ang="0">
                    <a:pos x="T2" y="T3"/>
                  </a:cxn>
                  <a:cxn ang="0">
                    <a:pos x="T4" y="T5"/>
                  </a:cxn>
                  <a:cxn ang="0">
                    <a:pos x="T6" y="T7"/>
                  </a:cxn>
                  <a:cxn ang="0">
                    <a:pos x="T8" y="T9"/>
                  </a:cxn>
                  <a:cxn ang="0">
                    <a:pos x="T10" y="T11"/>
                  </a:cxn>
                </a:cxnLst>
                <a:rect l="0" t="0" r="r" b="b"/>
                <a:pathLst>
                  <a:path w="66" h="54">
                    <a:moveTo>
                      <a:pt x="0" y="0"/>
                    </a:moveTo>
                    <a:cubicBezTo>
                      <a:pt x="0" y="54"/>
                      <a:pt x="0" y="54"/>
                      <a:pt x="0" y="54"/>
                    </a:cubicBezTo>
                    <a:cubicBezTo>
                      <a:pt x="54" y="54"/>
                      <a:pt x="54" y="54"/>
                      <a:pt x="54" y="54"/>
                    </a:cubicBezTo>
                    <a:cubicBezTo>
                      <a:pt x="61" y="54"/>
                      <a:pt x="66" y="49"/>
                      <a:pt x="66" y="42"/>
                    </a:cubicBezTo>
                    <a:cubicBezTo>
                      <a:pt x="66" y="0"/>
                      <a:pt x="66" y="0"/>
                      <a:pt x="6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3668" y="2070"/>
                <a:ext cx="160" cy="130"/>
              </a:xfrm>
              <a:custGeom>
                <a:avLst/>
                <a:gdLst>
                  <a:gd name="T0" fmla="*/ 66 w 66"/>
                  <a:gd name="T1" fmla="*/ 54 h 54"/>
                  <a:gd name="T2" fmla="*/ 66 w 66"/>
                  <a:gd name="T3" fmla="*/ 0 h 54"/>
                  <a:gd name="T4" fmla="*/ 12 w 66"/>
                  <a:gd name="T5" fmla="*/ 0 h 54"/>
                  <a:gd name="T6" fmla="*/ 0 w 66"/>
                  <a:gd name="T7" fmla="*/ 12 h 54"/>
                  <a:gd name="T8" fmla="*/ 0 w 66"/>
                  <a:gd name="T9" fmla="*/ 54 h 54"/>
                  <a:gd name="T10" fmla="*/ 66 w 66"/>
                  <a:gd name="T11" fmla="*/ 54 h 54"/>
                </a:gdLst>
                <a:ahLst/>
                <a:cxnLst>
                  <a:cxn ang="0">
                    <a:pos x="T0" y="T1"/>
                  </a:cxn>
                  <a:cxn ang="0">
                    <a:pos x="T2" y="T3"/>
                  </a:cxn>
                  <a:cxn ang="0">
                    <a:pos x="T4" y="T5"/>
                  </a:cxn>
                  <a:cxn ang="0">
                    <a:pos x="T6" y="T7"/>
                  </a:cxn>
                  <a:cxn ang="0">
                    <a:pos x="T8" y="T9"/>
                  </a:cxn>
                  <a:cxn ang="0">
                    <a:pos x="T10" y="T11"/>
                  </a:cxn>
                </a:cxnLst>
                <a:rect l="0" t="0" r="r" b="b"/>
                <a:pathLst>
                  <a:path w="66" h="54">
                    <a:moveTo>
                      <a:pt x="66" y="54"/>
                    </a:moveTo>
                    <a:cubicBezTo>
                      <a:pt x="66" y="0"/>
                      <a:pt x="66" y="0"/>
                      <a:pt x="66" y="0"/>
                    </a:cubicBezTo>
                    <a:cubicBezTo>
                      <a:pt x="12" y="0"/>
                      <a:pt x="12" y="0"/>
                      <a:pt x="12" y="0"/>
                    </a:cubicBezTo>
                    <a:cubicBezTo>
                      <a:pt x="5" y="0"/>
                      <a:pt x="0" y="6"/>
                      <a:pt x="0" y="12"/>
                    </a:cubicBezTo>
                    <a:cubicBezTo>
                      <a:pt x="0" y="54"/>
                      <a:pt x="0" y="54"/>
                      <a:pt x="0" y="54"/>
                    </a:cubicBezTo>
                    <a:lnTo>
                      <a:pt x="6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3668" y="2228"/>
                <a:ext cx="160" cy="130"/>
              </a:xfrm>
              <a:custGeom>
                <a:avLst/>
                <a:gdLst>
                  <a:gd name="T0" fmla="*/ 0 w 66"/>
                  <a:gd name="T1" fmla="*/ 0 h 54"/>
                  <a:gd name="T2" fmla="*/ 0 w 66"/>
                  <a:gd name="T3" fmla="*/ 42 h 54"/>
                  <a:gd name="T4" fmla="*/ 12 w 66"/>
                  <a:gd name="T5" fmla="*/ 54 h 54"/>
                  <a:gd name="T6" fmla="*/ 66 w 66"/>
                  <a:gd name="T7" fmla="*/ 54 h 54"/>
                  <a:gd name="T8" fmla="*/ 66 w 66"/>
                  <a:gd name="T9" fmla="*/ 0 h 54"/>
                  <a:gd name="T10" fmla="*/ 0 w 66"/>
                  <a:gd name="T11" fmla="*/ 0 h 54"/>
                </a:gdLst>
                <a:ahLst/>
                <a:cxnLst>
                  <a:cxn ang="0">
                    <a:pos x="T0" y="T1"/>
                  </a:cxn>
                  <a:cxn ang="0">
                    <a:pos x="T2" y="T3"/>
                  </a:cxn>
                  <a:cxn ang="0">
                    <a:pos x="T4" y="T5"/>
                  </a:cxn>
                  <a:cxn ang="0">
                    <a:pos x="T6" y="T7"/>
                  </a:cxn>
                  <a:cxn ang="0">
                    <a:pos x="T8" y="T9"/>
                  </a:cxn>
                  <a:cxn ang="0">
                    <a:pos x="T10" y="T11"/>
                  </a:cxn>
                </a:cxnLst>
                <a:rect l="0" t="0" r="r" b="b"/>
                <a:pathLst>
                  <a:path w="66" h="54">
                    <a:moveTo>
                      <a:pt x="0" y="0"/>
                    </a:moveTo>
                    <a:cubicBezTo>
                      <a:pt x="0" y="42"/>
                      <a:pt x="0" y="42"/>
                      <a:pt x="0" y="42"/>
                    </a:cubicBezTo>
                    <a:cubicBezTo>
                      <a:pt x="0" y="49"/>
                      <a:pt x="5" y="54"/>
                      <a:pt x="12" y="54"/>
                    </a:cubicBezTo>
                    <a:cubicBezTo>
                      <a:pt x="66" y="54"/>
                      <a:pt x="66" y="54"/>
                      <a:pt x="66" y="54"/>
                    </a:cubicBezTo>
                    <a:cubicBezTo>
                      <a:pt x="66" y="0"/>
                      <a:pt x="66" y="0"/>
                      <a:pt x="6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97" name="组合 96"/>
          <p:cNvGrpSpPr/>
          <p:nvPr/>
        </p:nvGrpSpPr>
        <p:grpSpPr>
          <a:xfrm>
            <a:off x="4790483" y="2133607"/>
            <a:ext cx="676812" cy="676812"/>
            <a:chOff x="4790483" y="2090064"/>
            <a:chExt cx="676812" cy="676812"/>
          </a:xfrm>
        </p:grpSpPr>
        <p:sp>
          <p:nvSpPr>
            <p:cNvPr id="27" name="椭圆 26"/>
            <p:cNvSpPr/>
            <p:nvPr/>
          </p:nvSpPr>
          <p:spPr>
            <a:xfrm>
              <a:off x="4790483" y="2090064"/>
              <a:ext cx="676812" cy="676812"/>
            </a:xfrm>
            <a:prstGeom prst="ellipse">
              <a:avLst/>
            </a:prstGeom>
            <a:solidFill>
              <a:srgbClr val="FF3F3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22"/>
            <p:cNvSpPr>
              <a:spLocks/>
            </p:cNvSpPr>
            <p:nvPr/>
          </p:nvSpPr>
          <p:spPr bwMode="auto">
            <a:xfrm>
              <a:off x="4917657" y="2252850"/>
              <a:ext cx="432000" cy="396000"/>
            </a:xfrm>
            <a:custGeom>
              <a:avLst/>
              <a:gdLst>
                <a:gd name="T0" fmla="*/ 108 w 179"/>
                <a:gd name="T1" fmla="*/ 0 h 150"/>
                <a:gd name="T2" fmla="*/ 132 w 179"/>
                <a:gd name="T3" fmla="*/ 36 h 150"/>
                <a:gd name="T4" fmla="*/ 135 w 179"/>
                <a:gd name="T5" fmla="*/ 34 h 150"/>
                <a:gd name="T6" fmla="*/ 173 w 179"/>
                <a:gd name="T7" fmla="*/ 33 h 150"/>
                <a:gd name="T8" fmla="*/ 142 w 179"/>
                <a:gd name="T9" fmla="*/ 58 h 150"/>
                <a:gd name="T10" fmla="*/ 161 w 179"/>
                <a:gd name="T11" fmla="*/ 97 h 150"/>
                <a:gd name="T12" fmla="*/ 127 w 179"/>
                <a:gd name="T13" fmla="*/ 116 h 150"/>
                <a:gd name="T14" fmla="*/ 124 w 179"/>
                <a:gd name="T15" fmla="*/ 113 h 150"/>
                <a:gd name="T16" fmla="*/ 90 w 179"/>
                <a:gd name="T17" fmla="*/ 96 h 150"/>
                <a:gd name="T18" fmla="*/ 107 w 179"/>
                <a:gd name="T19" fmla="*/ 130 h 150"/>
                <a:gd name="T20" fmla="*/ 74 w 179"/>
                <a:gd name="T21" fmla="*/ 150 h 150"/>
                <a:gd name="T22" fmla="*/ 51 w 179"/>
                <a:gd name="T23" fmla="*/ 113 h 150"/>
                <a:gd name="T24" fmla="*/ 47 w 179"/>
                <a:gd name="T25" fmla="*/ 115 h 150"/>
                <a:gd name="T26" fmla="*/ 8 w 179"/>
                <a:gd name="T27" fmla="*/ 119 h 150"/>
                <a:gd name="T28" fmla="*/ 36 w 179"/>
                <a:gd name="T29" fmla="*/ 94 h 150"/>
                <a:gd name="T30" fmla="*/ 38 w 179"/>
                <a:gd name="T31" fmla="*/ 92 h 150"/>
                <a:gd name="T32" fmla="*/ 18 w 179"/>
                <a:gd name="T33" fmla="*/ 53 h 150"/>
                <a:gd name="T34" fmla="*/ 53 w 179"/>
                <a:gd name="T35" fmla="*/ 33 h 150"/>
                <a:gd name="T36" fmla="*/ 72 w 179"/>
                <a:gd name="T37" fmla="*/ 65 h 150"/>
                <a:gd name="T38" fmla="*/ 90 w 179"/>
                <a:gd name="T39" fmla="*/ 31 h 150"/>
                <a:gd name="T40" fmla="*/ 74 w 179"/>
                <a:gd name="T41" fmla="*/ 24 h 150"/>
                <a:gd name="T42" fmla="*/ 75 w 179"/>
                <a:gd name="T43" fmla="*/ 19 h 150"/>
                <a:gd name="T44" fmla="*/ 108 w 179"/>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50">
                  <a:moveTo>
                    <a:pt x="108" y="0"/>
                  </a:moveTo>
                  <a:cubicBezTo>
                    <a:pt x="114" y="11"/>
                    <a:pt x="124" y="33"/>
                    <a:pt x="132" y="36"/>
                  </a:cubicBezTo>
                  <a:cubicBezTo>
                    <a:pt x="133" y="36"/>
                    <a:pt x="134" y="35"/>
                    <a:pt x="135" y="34"/>
                  </a:cubicBezTo>
                  <a:cubicBezTo>
                    <a:pt x="137" y="14"/>
                    <a:pt x="168" y="6"/>
                    <a:pt x="173" y="33"/>
                  </a:cubicBezTo>
                  <a:cubicBezTo>
                    <a:pt x="179" y="61"/>
                    <a:pt x="154" y="50"/>
                    <a:pt x="142" y="58"/>
                  </a:cubicBezTo>
                  <a:cubicBezTo>
                    <a:pt x="148" y="71"/>
                    <a:pt x="155" y="84"/>
                    <a:pt x="161" y="97"/>
                  </a:cubicBezTo>
                  <a:cubicBezTo>
                    <a:pt x="152" y="102"/>
                    <a:pt x="137" y="114"/>
                    <a:pt x="127" y="116"/>
                  </a:cubicBezTo>
                  <a:cubicBezTo>
                    <a:pt x="125" y="116"/>
                    <a:pt x="125" y="114"/>
                    <a:pt x="124" y="113"/>
                  </a:cubicBezTo>
                  <a:cubicBezTo>
                    <a:pt x="128" y="90"/>
                    <a:pt x="112" y="72"/>
                    <a:pt x="90" y="96"/>
                  </a:cubicBezTo>
                  <a:cubicBezTo>
                    <a:pt x="72" y="115"/>
                    <a:pt x="109" y="125"/>
                    <a:pt x="107" y="130"/>
                  </a:cubicBezTo>
                  <a:cubicBezTo>
                    <a:pt x="96" y="137"/>
                    <a:pt x="85" y="143"/>
                    <a:pt x="74" y="150"/>
                  </a:cubicBezTo>
                  <a:cubicBezTo>
                    <a:pt x="66" y="138"/>
                    <a:pt x="59" y="125"/>
                    <a:pt x="51" y="113"/>
                  </a:cubicBezTo>
                  <a:cubicBezTo>
                    <a:pt x="50" y="114"/>
                    <a:pt x="48" y="115"/>
                    <a:pt x="47" y="115"/>
                  </a:cubicBezTo>
                  <a:cubicBezTo>
                    <a:pt x="42" y="132"/>
                    <a:pt x="18" y="149"/>
                    <a:pt x="8" y="119"/>
                  </a:cubicBezTo>
                  <a:cubicBezTo>
                    <a:pt x="0" y="94"/>
                    <a:pt x="22" y="96"/>
                    <a:pt x="36" y="94"/>
                  </a:cubicBezTo>
                  <a:cubicBezTo>
                    <a:pt x="37" y="93"/>
                    <a:pt x="38" y="93"/>
                    <a:pt x="38" y="92"/>
                  </a:cubicBezTo>
                  <a:cubicBezTo>
                    <a:pt x="32" y="79"/>
                    <a:pt x="24" y="66"/>
                    <a:pt x="18" y="53"/>
                  </a:cubicBezTo>
                  <a:cubicBezTo>
                    <a:pt x="29" y="47"/>
                    <a:pt x="41" y="40"/>
                    <a:pt x="53" y="33"/>
                  </a:cubicBezTo>
                  <a:cubicBezTo>
                    <a:pt x="62" y="42"/>
                    <a:pt x="48" y="65"/>
                    <a:pt x="72" y="65"/>
                  </a:cubicBezTo>
                  <a:cubicBezTo>
                    <a:pt x="87" y="64"/>
                    <a:pt x="100" y="45"/>
                    <a:pt x="90" y="31"/>
                  </a:cubicBezTo>
                  <a:cubicBezTo>
                    <a:pt x="84" y="28"/>
                    <a:pt x="76" y="28"/>
                    <a:pt x="74" y="24"/>
                  </a:cubicBezTo>
                  <a:cubicBezTo>
                    <a:pt x="72" y="19"/>
                    <a:pt x="74" y="21"/>
                    <a:pt x="75" y="19"/>
                  </a:cubicBezTo>
                  <a:cubicBezTo>
                    <a:pt x="86" y="13"/>
                    <a:pt x="97" y="6"/>
                    <a:pt x="108"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cxnSp>
        <p:nvCxnSpPr>
          <p:cNvPr id="49" name="直接连接符 48"/>
          <p:cNvCxnSpPr/>
          <p:nvPr/>
        </p:nvCxnSpPr>
        <p:spPr>
          <a:xfrm flipH="1">
            <a:off x="2278203" y="3104017"/>
            <a:ext cx="0" cy="900000"/>
          </a:xfrm>
          <a:prstGeom prst="line">
            <a:avLst/>
          </a:prstGeom>
          <a:ln w="19050">
            <a:solidFill>
              <a:srgbClr val="FFCE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433658" y="4164083"/>
            <a:ext cx="2203492" cy="435428"/>
            <a:chOff x="1433658" y="4164083"/>
            <a:chExt cx="2203491" cy="435428"/>
          </a:xfrm>
        </p:grpSpPr>
        <p:sp>
          <p:nvSpPr>
            <p:cNvPr id="52" name="圆角矩形 51"/>
            <p:cNvSpPr/>
            <p:nvPr/>
          </p:nvSpPr>
          <p:spPr>
            <a:xfrm>
              <a:off x="1433658" y="4164083"/>
              <a:ext cx="1770743" cy="435428"/>
            </a:xfrm>
            <a:prstGeom prst="roundRect">
              <a:avLst>
                <a:gd name="adj" fmla="val 26667"/>
              </a:avLst>
            </a:prstGeom>
            <a:solidFill>
              <a:srgbClr val="FFC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1590634" y="4197131"/>
              <a:ext cx="2046515" cy="369332"/>
            </a:xfrm>
            <a:prstGeom prst="rect">
              <a:avLst/>
            </a:prstGeom>
            <a:noFill/>
          </p:spPr>
          <p:txBody>
            <a:bodyPr wrap="square" rtlCol="0">
              <a:spAutoFit/>
            </a:bodyPr>
            <a:lstStyle/>
            <a:p>
              <a:r>
                <a:rPr lang="en-US" altLang="zh-CN" dirty="0"/>
                <a:t>Lookup </a:t>
              </a:r>
              <a:r>
                <a:rPr lang="en-US" altLang="zh-CN" dirty="0" smtClean="0"/>
                <a:t>data</a:t>
              </a:r>
              <a:endParaRPr lang="zh-CN" altLang="en-US" dirty="0">
                <a:solidFill>
                  <a:schemeClr val="bg1"/>
                </a:solidFill>
              </a:endParaRPr>
            </a:p>
          </p:txBody>
        </p:sp>
      </p:grpSp>
      <p:cxnSp>
        <p:nvCxnSpPr>
          <p:cNvPr id="54" name="直接连接符 53"/>
          <p:cNvCxnSpPr/>
          <p:nvPr/>
        </p:nvCxnSpPr>
        <p:spPr>
          <a:xfrm flipH="1">
            <a:off x="5137517" y="3104017"/>
            <a:ext cx="0" cy="900000"/>
          </a:xfrm>
          <a:prstGeom prst="line">
            <a:avLst/>
          </a:prstGeom>
          <a:ln w="19050">
            <a:solidFill>
              <a:srgbClr val="FF252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7967776" y="3104017"/>
            <a:ext cx="0" cy="900000"/>
          </a:xfrm>
          <a:prstGeom prst="line">
            <a:avLst/>
          </a:prstGeom>
          <a:ln w="19050">
            <a:solidFill>
              <a:srgbClr val="F4B18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115099" y="4157858"/>
            <a:ext cx="2488858" cy="435428"/>
            <a:chOff x="4465668" y="4220505"/>
            <a:chExt cx="2160608" cy="435428"/>
          </a:xfrm>
        </p:grpSpPr>
        <p:sp>
          <p:nvSpPr>
            <p:cNvPr id="56" name="圆角矩形 55"/>
            <p:cNvSpPr/>
            <p:nvPr/>
          </p:nvSpPr>
          <p:spPr>
            <a:xfrm>
              <a:off x="4465668" y="4220505"/>
              <a:ext cx="1770743" cy="435428"/>
            </a:xfrm>
            <a:prstGeom prst="roundRect">
              <a:avLst>
                <a:gd name="adj" fmla="val 26667"/>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4579761" y="4281029"/>
              <a:ext cx="2046515" cy="369332"/>
            </a:xfrm>
            <a:prstGeom prst="rect">
              <a:avLst/>
            </a:prstGeom>
            <a:noFill/>
          </p:spPr>
          <p:txBody>
            <a:bodyPr wrap="square" rtlCol="0">
              <a:spAutoFit/>
            </a:bodyPr>
            <a:lstStyle/>
            <a:p>
              <a:pPr algn="just"/>
              <a:r>
                <a:rPr lang="en-US" altLang="zh-CN" dirty="0"/>
                <a:t>Assignment task</a:t>
              </a:r>
            </a:p>
          </p:txBody>
        </p:sp>
      </p:grpSp>
      <p:grpSp>
        <p:nvGrpSpPr>
          <p:cNvPr id="12" name="组合 11"/>
          <p:cNvGrpSpPr/>
          <p:nvPr/>
        </p:nvGrpSpPr>
        <p:grpSpPr>
          <a:xfrm>
            <a:off x="7169490" y="4164083"/>
            <a:ext cx="2271303" cy="435428"/>
            <a:chOff x="7169490" y="4164083"/>
            <a:chExt cx="2271303" cy="435428"/>
          </a:xfrm>
        </p:grpSpPr>
        <p:sp>
          <p:nvSpPr>
            <p:cNvPr id="58" name="圆角矩形 57"/>
            <p:cNvSpPr/>
            <p:nvPr/>
          </p:nvSpPr>
          <p:spPr>
            <a:xfrm>
              <a:off x="7169490" y="4164083"/>
              <a:ext cx="1770743" cy="435428"/>
            </a:xfrm>
            <a:prstGeom prst="roundRect">
              <a:avLst>
                <a:gd name="adj" fmla="val 26667"/>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59" name="文本框 58"/>
            <p:cNvSpPr txBox="1"/>
            <p:nvPr/>
          </p:nvSpPr>
          <p:spPr>
            <a:xfrm>
              <a:off x="7394278" y="4197131"/>
              <a:ext cx="2046515" cy="369332"/>
            </a:xfrm>
            <a:prstGeom prst="rect">
              <a:avLst/>
            </a:prstGeom>
            <a:noFill/>
          </p:spPr>
          <p:txBody>
            <a:bodyPr wrap="square" rtlCol="0">
              <a:spAutoFit/>
            </a:bodyPr>
            <a:lstStyle/>
            <a:p>
              <a:pPr algn="just"/>
              <a:r>
                <a:rPr lang="en-US" altLang="zh-CN" dirty="0" smtClean="0">
                  <a:solidFill>
                    <a:schemeClr val="bg1"/>
                  </a:solidFill>
                </a:rPr>
                <a:t>Adjustment</a:t>
              </a:r>
              <a:endParaRPr lang="zh-CN" altLang="en-US" dirty="0">
                <a:solidFill>
                  <a:schemeClr val="bg1"/>
                </a:solidFill>
              </a:endParaRPr>
            </a:p>
          </p:txBody>
        </p:sp>
      </p:grpSp>
      <p:sp>
        <p:nvSpPr>
          <p:cNvPr id="60" name="文本框 59"/>
          <p:cNvSpPr txBox="1"/>
          <p:nvPr/>
        </p:nvSpPr>
        <p:spPr>
          <a:xfrm>
            <a:off x="1260834" y="4872758"/>
            <a:ext cx="2258805" cy="584775"/>
          </a:xfrm>
          <a:prstGeom prst="rect">
            <a:avLst/>
          </a:prstGeom>
          <a:noFill/>
        </p:spPr>
        <p:txBody>
          <a:bodyPr wrap="square" rtlCol="0">
            <a:spAutoFit/>
          </a:bodyPr>
          <a:lstStyle/>
          <a:p>
            <a:pPr algn="just"/>
            <a:r>
              <a:rPr lang="en-US" altLang="zh-CN" sz="1600" dirty="0" smtClean="0"/>
              <a:t>It decided </a:t>
            </a:r>
            <a:r>
              <a:rPr lang="en-US" altLang="zh-CN" sz="1600" dirty="0"/>
              <a:t>what we were going to do</a:t>
            </a:r>
          </a:p>
        </p:txBody>
      </p:sp>
      <p:sp>
        <p:nvSpPr>
          <p:cNvPr id="61" name="文本框 60"/>
          <p:cNvSpPr txBox="1"/>
          <p:nvPr/>
        </p:nvSpPr>
        <p:spPr>
          <a:xfrm>
            <a:off x="4081283" y="4872758"/>
            <a:ext cx="2258805" cy="584775"/>
          </a:xfrm>
          <a:prstGeom prst="rect">
            <a:avLst/>
          </a:prstGeom>
          <a:noFill/>
        </p:spPr>
        <p:txBody>
          <a:bodyPr wrap="square" rtlCol="0">
            <a:spAutoFit/>
          </a:bodyPr>
          <a:lstStyle/>
          <a:p>
            <a:pPr algn="just"/>
            <a:r>
              <a:rPr lang="en-US" altLang="zh-CN" sz="1600" dirty="0" smtClean="0"/>
              <a:t>Just to do whatever you want to do</a:t>
            </a:r>
            <a:endParaRPr lang="en-US" altLang="zh-CN" sz="1600" dirty="0"/>
          </a:p>
        </p:txBody>
      </p:sp>
      <p:sp>
        <p:nvSpPr>
          <p:cNvPr id="62" name="文本框 61"/>
          <p:cNvSpPr txBox="1"/>
          <p:nvPr/>
        </p:nvSpPr>
        <p:spPr>
          <a:xfrm>
            <a:off x="7394278" y="4843607"/>
            <a:ext cx="2258805" cy="892552"/>
          </a:xfrm>
          <a:prstGeom prst="rect">
            <a:avLst/>
          </a:prstGeom>
          <a:noFill/>
        </p:spPr>
        <p:txBody>
          <a:bodyPr wrap="square" rtlCol="0">
            <a:spAutoFit/>
          </a:bodyPr>
          <a:lstStyle/>
          <a:p>
            <a:r>
              <a:rPr lang="en-US" altLang="zh-CN" dirty="0" smtClean="0"/>
              <a:t>Adjustment of </a:t>
            </a:r>
            <a:r>
              <a:rPr lang="en-US" altLang="zh-CN" dirty="0"/>
              <a:t>the assignment</a:t>
            </a:r>
          </a:p>
          <a:p>
            <a:pPr algn="just"/>
            <a:endParaRPr lang="en-US" altLang="zh-CN" sz="1600" dirty="0"/>
          </a:p>
        </p:txBody>
      </p:sp>
      <p:sp>
        <p:nvSpPr>
          <p:cNvPr id="94" name="椭圆 93"/>
          <p:cNvSpPr/>
          <p:nvPr/>
        </p:nvSpPr>
        <p:spPr>
          <a:xfrm>
            <a:off x="10309408" y="3806060"/>
            <a:ext cx="216000" cy="216000"/>
          </a:xfrm>
          <a:prstGeom prst="ellipse">
            <a:avLst/>
          </a:prstGeom>
          <a:solidFill>
            <a:schemeClr val="bg1"/>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894971" y="4119834"/>
            <a:ext cx="1397144" cy="584775"/>
          </a:xfrm>
          <a:prstGeom prst="rect">
            <a:avLst/>
          </a:prstGeom>
          <a:noFill/>
        </p:spPr>
        <p:txBody>
          <a:bodyPr wrap="square" rtlCol="0">
            <a:spAutoFit/>
          </a:bodyPr>
          <a:lstStyle/>
          <a:p>
            <a:r>
              <a:rPr lang="en-US" altLang="zh-CN" sz="3200" dirty="0" smtClean="0">
                <a:solidFill>
                  <a:srgbClr val="7F7F7F"/>
                </a:solidFill>
              </a:rPr>
              <a:t>Start</a:t>
            </a:r>
            <a:endParaRPr lang="zh-CN" altLang="en-US" sz="3200" dirty="0">
              <a:solidFill>
                <a:srgbClr val="7F7F7F"/>
              </a:solidFill>
            </a:endParaRPr>
          </a:p>
        </p:txBody>
      </p:sp>
    </p:spTree>
    <p:extLst>
      <p:ext uri="{BB962C8B-B14F-4D97-AF65-F5344CB8AC3E}">
        <p14:creationId xmlns:p14="http://schemas.microsoft.com/office/powerpoint/2010/main" val="225043235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1000"/>
                                        <p:tgtEl>
                                          <p:spTgt spid="93"/>
                                        </p:tgtEl>
                                      </p:cBhvr>
                                    </p:animEffect>
                                    <p:anim calcmode="lin" valueType="num">
                                      <p:cBhvr>
                                        <p:cTn id="15" dur="1000" fill="hold"/>
                                        <p:tgtEl>
                                          <p:spTgt spid="93"/>
                                        </p:tgtEl>
                                        <p:attrNameLst>
                                          <p:attrName>ppt_x</p:attrName>
                                        </p:attrNameLst>
                                      </p:cBhvr>
                                      <p:tavLst>
                                        <p:tav tm="0">
                                          <p:val>
                                            <p:strVal val="#ppt_x"/>
                                          </p:val>
                                        </p:tav>
                                        <p:tav tm="100000">
                                          <p:val>
                                            <p:strVal val="#ppt_x"/>
                                          </p:val>
                                        </p:tav>
                                      </p:tavLst>
                                    </p:anim>
                                    <p:anim calcmode="lin" valueType="num">
                                      <p:cBhvr>
                                        <p:cTn id="16" dur="1000" fill="hold"/>
                                        <p:tgtEl>
                                          <p:spTgt spid="93"/>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94"/>
                                        </p:tgtEl>
                                        <p:attrNameLst>
                                          <p:attrName>style.visibility</p:attrName>
                                        </p:attrNameLst>
                                      </p:cBhvr>
                                      <p:to>
                                        <p:strVal val="visible"/>
                                      </p:to>
                                    </p:set>
                                    <p:anim calcmode="lin" valueType="num">
                                      <p:cBhvr>
                                        <p:cTn id="20" dur="500" fill="hold"/>
                                        <p:tgtEl>
                                          <p:spTgt spid="94"/>
                                        </p:tgtEl>
                                        <p:attrNameLst>
                                          <p:attrName>ppt_w</p:attrName>
                                        </p:attrNameLst>
                                      </p:cBhvr>
                                      <p:tavLst>
                                        <p:tav tm="0">
                                          <p:val>
                                            <p:fltVal val="0"/>
                                          </p:val>
                                        </p:tav>
                                        <p:tav tm="100000">
                                          <p:val>
                                            <p:strVal val="#ppt_w"/>
                                          </p:val>
                                        </p:tav>
                                      </p:tavLst>
                                    </p:anim>
                                    <p:anim calcmode="lin" valueType="num">
                                      <p:cBhvr>
                                        <p:cTn id="21" dur="500" fill="hold"/>
                                        <p:tgtEl>
                                          <p:spTgt spid="94"/>
                                        </p:tgtEl>
                                        <p:attrNameLst>
                                          <p:attrName>ppt_h</p:attrName>
                                        </p:attrNameLst>
                                      </p:cBhvr>
                                      <p:tavLst>
                                        <p:tav tm="0">
                                          <p:val>
                                            <p:fltVal val="0"/>
                                          </p:val>
                                        </p:tav>
                                        <p:tav tm="100000">
                                          <p:val>
                                            <p:strVal val="#ppt_h"/>
                                          </p:val>
                                        </p:tav>
                                      </p:tavLst>
                                    </p:anim>
                                    <p:animEffect transition="in" filter="fade">
                                      <p:cBhvr>
                                        <p:cTn id="22" dur="500"/>
                                        <p:tgtEl>
                                          <p:spTgt spid="94"/>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Effect transition="in" filter="fade">
                                      <p:cBhvr>
                                        <p:cTn id="33" dur="500"/>
                                        <p:tgtEl>
                                          <p:spTgt spid="2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childTnLst>
                          </p:cTn>
                        </p:par>
                        <p:par>
                          <p:cTn id="39" fill="hold">
                            <p:stCondLst>
                              <p:cond delay="2500"/>
                            </p:stCondLst>
                            <p:childTnLst>
                              <p:par>
                                <p:cTn id="40" presetID="47" presetClass="entr" presetSubtype="0" fill="hold" nodeType="after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1000"/>
                                        <p:tgtEl>
                                          <p:spTgt spid="95"/>
                                        </p:tgtEl>
                                      </p:cBhvr>
                                    </p:animEffect>
                                    <p:anim calcmode="lin" valueType="num">
                                      <p:cBhvr>
                                        <p:cTn id="43" dur="1000" fill="hold"/>
                                        <p:tgtEl>
                                          <p:spTgt spid="95"/>
                                        </p:tgtEl>
                                        <p:attrNameLst>
                                          <p:attrName>ppt_x</p:attrName>
                                        </p:attrNameLst>
                                      </p:cBhvr>
                                      <p:tavLst>
                                        <p:tav tm="0">
                                          <p:val>
                                            <p:strVal val="#ppt_x"/>
                                          </p:val>
                                        </p:tav>
                                        <p:tav tm="100000">
                                          <p:val>
                                            <p:strVal val="#ppt_x"/>
                                          </p:val>
                                        </p:tav>
                                      </p:tavLst>
                                    </p:anim>
                                    <p:anim calcmode="lin" valueType="num">
                                      <p:cBhvr>
                                        <p:cTn id="44" dur="1000" fill="hold"/>
                                        <p:tgtEl>
                                          <p:spTgt spid="95"/>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fade">
                                      <p:cBhvr>
                                        <p:cTn id="47" dur="1000"/>
                                        <p:tgtEl>
                                          <p:spTgt spid="97"/>
                                        </p:tgtEl>
                                      </p:cBhvr>
                                    </p:animEffect>
                                    <p:anim calcmode="lin" valueType="num">
                                      <p:cBhvr>
                                        <p:cTn id="48" dur="1000" fill="hold"/>
                                        <p:tgtEl>
                                          <p:spTgt spid="97"/>
                                        </p:tgtEl>
                                        <p:attrNameLst>
                                          <p:attrName>ppt_x</p:attrName>
                                        </p:attrNameLst>
                                      </p:cBhvr>
                                      <p:tavLst>
                                        <p:tav tm="0">
                                          <p:val>
                                            <p:strVal val="#ppt_x"/>
                                          </p:val>
                                        </p:tav>
                                        <p:tav tm="100000">
                                          <p:val>
                                            <p:strVal val="#ppt_x"/>
                                          </p:val>
                                        </p:tav>
                                      </p:tavLst>
                                    </p:anim>
                                    <p:anim calcmode="lin" valueType="num">
                                      <p:cBhvr>
                                        <p:cTn id="49" dur="1000" fill="hold"/>
                                        <p:tgtEl>
                                          <p:spTgt spid="97"/>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1000"/>
                                        <p:tgtEl>
                                          <p:spTgt spid="98"/>
                                        </p:tgtEl>
                                      </p:cBhvr>
                                    </p:animEffect>
                                    <p:anim calcmode="lin" valueType="num">
                                      <p:cBhvr>
                                        <p:cTn id="53" dur="1000" fill="hold"/>
                                        <p:tgtEl>
                                          <p:spTgt spid="98"/>
                                        </p:tgtEl>
                                        <p:attrNameLst>
                                          <p:attrName>ppt_x</p:attrName>
                                        </p:attrNameLst>
                                      </p:cBhvr>
                                      <p:tavLst>
                                        <p:tav tm="0">
                                          <p:val>
                                            <p:strVal val="#ppt_x"/>
                                          </p:val>
                                        </p:tav>
                                        <p:tav tm="100000">
                                          <p:val>
                                            <p:strVal val="#ppt_x"/>
                                          </p:val>
                                        </p:tav>
                                      </p:tavLst>
                                    </p:anim>
                                    <p:anim calcmode="lin" valueType="num">
                                      <p:cBhvr>
                                        <p:cTn id="54" dur="1000" fill="hold"/>
                                        <p:tgtEl>
                                          <p:spTgt spid="98"/>
                                        </p:tgtEl>
                                        <p:attrNameLst>
                                          <p:attrName>ppt_y</p:attrName>
                                        </p:attrNameLst>
                                      </p:cBhvr>
                                      <p:tavLst>
                                        <p:tav tm="0">
                                          <p:val>
                                            <p:strVal val="#ppt_y-.1"/>
                                          </p:val>
                                        </p:tav>
                                        <p:tav tm="100000">
                                          <p:val>
                                            <p:strVal val="#ppt_y"/>
                                          </p:val>
                                        </p:tav>
                                      </p:tavLst>
                                    </p:anim>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ipe(up)">
                                      <p:cBhvr>
                                        <p:cTn id="58" dur="500"/>
                                        <p:tgtEl>
                                          <p:spTgt spid="49"/>
                                        </p:tgtEl>
                                      </p:cBhvr>
                                    </p:animEffect>
                                  </p:childTnLst>
                                </p:cTn>
                              </p:par>
                              <p:par>
                                <p:cTn id="59" presetID="22" presetClass="entr" presetSubtype="1"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up)">
                                      <p:cBhvr>
                                        <p:cTn id="61" dur="500"/>
                                        <p:tgtEl>
                                          <p:spTgt spid="54"/>
                                        </p:tgtEl>
                                      </p:cBhvr>
                                    </p:animEffect>
                                  </p:childTnLst>
                                </p:cTn>
                              </p:par>
                              <p:par>
                                <p:cTn id="62" presetID="22" presetClass="entr" presetSubtype="1"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wipe(up)">
                                      <p:cBhvr>
                                        <p:cTn id="64" dur="500"/>
                                        <p:tgtEl>
                                          <p:spTgt spid="55"/>
                                        </p:tgtEl>
                                      </p:cBhvr>
                                    </p:animEffect>
                                  </p:childTnLst>
                                </p:cTn>
                              </p:par>
                            </p:childTnLst>
                          </p:cTn>
                        </p:par>
                        <p:par>
                          <p:cTn id="65" fill="hold">
                            <p:stCondLst>
                              <p:cond delay="4000"/>
                            </p:stCondLst>
                            <p:childTnLst>
                              <p:par>
                                <p:cTn id="66" presetID="42" presetClass="entr" presetSubtype="0" fill="hold" nodeType="after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1000"/>
                                        <p:tgtEl>
                                          <p:spTgt spid="10"/>
                                        </p:tgtEl>
                                      </p:cBhvr>
                                    </p:animEffect>
                                    <p:anim calcmode="lin" valueType="num">
                                      <p:cBhvr>
                                        <p:cTn id="69" dur="1000" fill="hold"/>
                                        <p:tgtEl>
                                          <p:spTgt spid="10"/>
                                        </p:tgtEl>
                                        <p:attrNameLst>
                                          <p:attrName>ppt_x</p:attrName>
                                        </p:attrNameLst>
                                      </p:cBhvr>
                                      <p:tavLst>
                                        <p:tav tm="0">
                                          <p:val>
                                            <p:strVal val="#ppt_x"/>
                                          </p:val>
                                        </p:tav>
                                        <p:tav tm="100000">
                                          <p:val>
                                            <p:strVal val="#ppt_x"/>
                                          </p:val>
                                        </p:tav>
                                      </p:tavLst>
                                    </p:anim>
                                    <p:anim calcmode="lin" valueType="num">
                                      <p:cBhvr>
                                        <p:cTn id="70" dur="1000" fill="hold"/>
                                        <p:tgtEl>
                                          <p:spTgt spid="10"/>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1000"/>
                                        <p:tgtEl>
                                          <p:spTgt spid="11"/>
                                        </p:tgtEl>
                                      </p:cBhvr>
                                    </p:animEffect>
                                    <p:anim calcmode="lin" valueType="num">
                                      <p:cBhvr>
                                        <p:cTn id="74" dur="1000" fill="hold"/>
                                        <p:tgtEl>
                                          <p:spTgt spid="11"/>
                                        </p:tgtEl>
                                        <p:attrNameLst>
                                          <p:attrName>ppt_x</p:attrName>
                                        </p:attrNameLst>
                                      </p:cBhvr>
                                      <p:tavLst>
                                        <p:tav tm="0">
                                          <p:val>
                                            <p:strVal val="#ppt_x"/>
                                          </p:val>
                                        </p:tav>
                                        <p:tav tm="100000">
                                          <p:val>
                                            <p:strVal val="#ppt_x"/>
                                          </p:val>
                                        </p:tav>
                                      </p:tavLst>
                                    </p:anim>
                                    <p:anim calcmode="lin" valueType="num">
                                      <p:cBhvr>
                                        <p:cTn id="75" dur="1000" fill="hold"/>
                                        <p:tgtEl>
                                          <p:spTgt spid="1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1000"/>
                                        <p:tgtEl>
                                          <p:spTgt spid="12"/>
                                        </p:tgtEl>
                                      </p:cBhvr>
                                    </p:animEffect>
                                    <p:anim calcmode="lin" valueType="num">
                                      <p:cBhvr>
                                        <p:cTn id="79" dur="1000" fill="hold"/>
                                        <p:tgtEl>
                                          <p:spTgt spid="12"/>
                                        </p:tgtEl>
                                        <p:attrNameLst>
                                          <p:attrName>ppt_x</p:attrName>
                                        </p:attrNameLst>
                                      </p:cBhvr>
                                      <p:tavLst>
                                        <p:tav tm="0">
                                          <p:val>
                                            <p:strVal val="#ppt_x"/>
                                          </p:val>
                                        </p:tav>
                                        <p:tav tm="100000">
                                          <p:val>
                                            <p:strVal val="#ppt_x"/>
                                          </p:val>
                                        </p:tav>
                                      </p:tavLst>
                                    </p:anim>
                                    <p:anim calcmode="lin" valueType="num">
                                      <p:cBhvr>
                                        <p:cTn id="80" dur="1000" fill="hold"/>
                                        <p:tgtEl>
                                          <p:spTgt spid="12"/>
                                        </p:tgtEl>
                                        <p:attrNameLst>
                                          <p:attrName>ppt_y</p:attrName>
                                        </p:attrNameLst>
                                      </p:cBhvr>
                                      <p:tavLst>
                                        <p:tav tm="0">
                                          <p:val>
                                            <p:strVal val="#ppt_y+.1"/>
                                          </p:val>
                                        </p:tav>
                                        <p:tav tm="100000">
                                          <p:val>
                                            <p:strVal val="#ppt_y"/>
                                          </p:val>
                                        </p:tav>
                                      </p:tavLst>
                                    </p:anim>
                                  </p:childTnLst>
                                </p:cTn>
                              </p:par>
                            </p:childTnLst>
                          </p:cTn>
                        </p:par>
                        <p:par>
                          <p:cTn id="81" fill="hold">
                            <p:stCondLst>
                              <p:cond delay="5000"/>
                            </p:stCondLst>
                            <p:childTnLst>
                              <p:par>
                                <p:cTn id="82" presetID="22" presetClass="entr" presetSubtype="8" fill="hold" grpId="0" nodeType="after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wipe(left)">
                                      <p:cBhvr>
                                        <p:cTn id="84" dur="500"/>
                                        <p:tgtEl>
                                          <p:spTgt spid="60"/>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wipe(left)">
                                      <p:cBhvr>
                                        <p:cTn id="87" dur="500"/>
                                        <p:tgtEl>
                                          <p:spTgt spid="61"/>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wipe(left)">
                                      <p:cBhvr>
                                        <p:cTn id="90" dur="500"/>
                                        <p:tgtEl>
                                          <p:spTgt spid="62"/>
                                        </p:tgtEl>
                                      </p:cBhvr>
                                    </p:animEffect>
                                  </p:childTnLst>
                                </p:cTn>
                              </p:par>
                            </p:childTnLst>
                          </p:cTn>
                        </p:par>
                        <p:par>
                          <p:cTn id="91" fill="hold">
                            <p:stCondLst>
                              <p:cond delay="5500"/>
                            </p:stCondLst>
                            <p:childTnLst>
                              <p:par>
                                <p:cTn id="92" presetID="10" presetClass="entr" presetSubtype="0" fill="hold" grpId="0" nodeType="after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fade">
                                      <p:cBhvr>
                                        <p:cTn id="9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20" grpId="0" animBg="1"/>
      <p:bldP spid="26" grpId="0" animBg="1"/>
      <p:bldP spid="33" grpId="0" animBg="1"/>
      <p:bldP spid="60" grpId="0"/>
      <p:bldP spid="61" grpId="0"/>
      <p:bldP spid="62" grpId="0"/>
      <p:bldP spid="94"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294355" y="2840517"/>
            <a:ext cx="1036278" cy="1107996"/>
            <a:chOff x="5373389" y="1475219"/>
            <a:chExt cx="1717458" cy="1836319"/>
          </a:xfrm>
        </p:grpSpPr>
        <p:sp>
          <p:nvSpPr>
            <p:cNvPr id="8" name="矩形 7"/>
            <p:cNvSpPr/>
            <p:nvPr/>
          </p:nvSpPr>
          <p:spPr>
            <a:xfrm>
              <a:off x="5373389" y="1689609"/>
              <a:ext cx="1440000" cy="1440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90912" y="1475219"/>
              <a:ext cx="1699935" cy="1836319"/>
            </a:xfrm>
            <a:prstGeom prst="rect">
              <a:avLst/>
            </a:prstGeom>
            <a:noFill/>
          </p:spPr>
          <p:txBody>
            <a:bodyPr wrap="square" rtlCol="0">
              <a:spAutoFit/>
            </a:bodyPr>
            <a:lstStyle/>
            <a:p>
              <a:r>
                <a:rPr lang="en-US" altLang="zh-CN" sz="6600" dirty="0">
                  <a:solidFill>
                    <a:schemeClr val="bg1"/>
                  </a:solidFill>
                  <a:latin typeface="Agency FB" panose="020B0503020202020204" pitchFamily="34" charset="0"/>
                </a:rPr>
                <a:t>02</a:t>
              </a:r>
              <a:endParaRPr lang="zh-CN" altLang="en-US" sz="6600" dirty="0">
                <a:solidFill>
                  <a:schemeClr val="bg1"/>
                </a:solidFill>
                <a:latin typeface="Agency FB" panose="020B0503020202020204" pitchFamily="34" charset="0"/>
              </a:endParaRPr>
            </a:p>
          </p:txBody>
        </p:sp>
      </p:grpSp>
      <p:sp>
        <p:nvSpPr>
          <p:cNvPr id="29" name="文本框 28"/>
          <p:cNvSpPr txBox="1"/>
          <p:nvPr/>
        </p:nvSpPr>
        <p:spPr>
          <a:xfrm>
            <a:off x="5347683" y="2886683"/>
            <a:ext cx="6744755" cy="1015663"/>
          </a:xfrm>
          <a:prstGeom prst="rect">
            <a:avLst/>
          </a:prstGeom>
          <a:noFill/>
        </p:spPr>
        <p:txBody>
          <a:bodyPr wrap="square" rtlCol="0">
            <a:spAutoFit/>
          </a:bodyPr>
          <a:lstStyle/>
          <a:p>
            <a:r>
              <a:rPr lang="en-US" altLang="zh-CN" sz="6000" dirty="0" smtClean="0">
                <a:solidFill>
                  <a:schemeClr val="bg1"/>
                </a:solidFill>
                <a:latin typeface="Agency FB" panose="020B0503020202020204" pitchFamily="34" charset="0"/>
              </a:rPr>
              <a:t>Project Display</a:t>
            </a:r>
            <a:endParaRPr lang="zh-CN" altLang="en-US" sz="6000" dirty="0">
              <a:solidFill>
                <a:schemeClr val="bg1"/>
              </a:solidFill>
              <a:latin typeface="Agency FB" panose="020B0503020202020204" pitchFamily="34" charset="0"/>
            </a:endParaRPr>
          </a:p>
        </p:txBody>
      </p:sp>
      <p:sp>
        <p:nvSpPr>
          <p:cNvPr id="27" name="等腰三角形 26"/>
          <p:cNvSpPr/>
          <p:nvPr/>
        </p:nvSpPr>
        <p:spPr>
          <a:xfrm rot="16200000" flipH="1" flipV="1">
            <a:off x="10855207" y="402093"/>
            <a:ext cx="466193" cy="401891"/>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flipV="1">
            <a:off x="11129166" y="1149630"/>
            <a:ext cx="312202" cy="269140"/>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20034423" flipH="1" flipV="1">
            <a:off x="10356540" y="2323021"/>
            <a:ext cx="466193" cy="40189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466204" y="5475288"/>
            <a:ext cx="753746" cy="734645"/>
            <a:chOff x="1032060" y="5022216"/>
            <a:chExt cx="753746" cy="734645"/>
          </a:xfrm>
        </p:grpSpPr>
        <p:sp>
          <p:nvSpPr>
            <p:cNvPr id="32" name="等腰三角形 31"/>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等腰三角形 33"/>
          <p:cNvSpPr/>
          <p:nvPr/>
        </p:nvSpPr>
        <p:spPr>
          <a:xfrm rot="3050067" flipH="1" flipV="1">
            <a:off x="10599907" y="5219320"/>
            <a:ext cx="466193" cy="40189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rot="218209">
            <a:off x="204360" y="453454"/>
            <a:ext cx="2711857" cy="2480114"/>
            <a:chOff x="198500" y="345574"/>
            <a:chExt cx="2761211" cy="2116126"/>
          </a:xfrm>
        </p:grpSpPr>
        <p:cxnSp>
          <p:nvCxnSpPr>
            <p:cNvPr id="36" name="直接连接符 35"/>
            <p:cNvCxnSpPr/>
            <p:nvPr/>
          </p:nvCxnSpPr>
          <p:spPr>
            <a:xfrm flipH="1" flipV="1">
              <a:off x="198500" y="345574"/>
              <a:ext cx="2639950" cy="20202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756900" y="2295261"/>
              <a:ext cx="202811" cy="166439"/>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rot="2940872">
            <a:off x="-540701" y="-1022982"/>
            <a:ext cx="4638309" cy="5057419"/>
            <a:chOff x="-16043" y="-37482"/>
            <a:chExt cx="3416442" cy="5128543"/>
          </a:xfrm>
        </p:grpSpPr>
        <p:sp>
          <p:nvSpPr>
            <p:cNvPr id="18" name="任意多边形 17"/>
            <p:cNvSpPr/>
            <p:nvPr/>
          </p:nvSpPr>
          <p:spPr>
            <a:xfrm>
              <a:off x="-16043" y="-37482"/>
              <a:ext cx="3384884" cy="5128543"/>
            </a:xfrm>
            <a:custGeom>
              <a:avLst/>
              <a:gdLst>
                <a:gd name="connsiteX0" fmla="*/ 3053125 w 4203032"/>
                <a:gd name="connsiteY0" fmla="*/ 0 h 6849979"/>
                <a:gd name="connsiteX1" fmla="*/ 3384884 w 4203032"/>
                <a:gd name="connsiteY1" fmla="*/ 0 h 6849979"/>
                <a:gd name="connsiteX2" fmla="*/ 352926 w 4203032"/>
                <a:gd name="connsiteY2" fmla="*/ 3481137 h 6849979"/>
                <a:gd name="connsiteX3" fmla="*/ 4203032 w 4203032"/>
                <a:gd name="connsiteY3" fmla="*/ 6849979 h 6849979"/>
                <a:gd name="connsiteX4" fmla="*/ 3978442 w 4203032"/>
                <a:gd name="connsiteY4" fmla="*/ 6849979 h 6849979"/>
                <a:gd name="connsiteX5" fmla="*/ 0 w 4203032"/>
                <a:gd name="connsiteY5" fmla="*/ 3416968 h 6849979"/>
                <a:gd name="connsiteX0" fmla="*/ 3009984 w 4203032"/>
                <a:gd name="connsiteY0" fmla="*/ 0 h 6887461"/>
                <a:gd name="connsiteX1" fmla="*/ 3384884 w 4203032"/>
                <a:gd name="connsiteY1" fmla="*/ 37482 h 6887461"/>
                <a:gd name="connsiteX2" fmla="*/ 352926 w 4203032"/>
                <a:gd name="connsiteY2" fmla="*/ 3518619 h 6887461"/>
                <a:gd name="connsiteX3" fmla="*/ 4203032 w 4203032"/>
                <a:gd name="connsiteY3" fmla="*/ 6887461 h 6887461"/>
                <a:gd name="connsiteX4" fmla="*/ 3978442 w 4203032"/>
                <a:gd name="connsiteY4" fmla="*/ 6887461 h 6887461"/>
                <a:gd name="connsiteX5" fmla="*/ 0 w 4203032"/>
                <a:gd name="connsiteY5" fmla="*/ 3454450 h 6887461"/>
                <a:gd name="connsiteX6" fmla="*/ 3009984 w 4203032"/>
                <a:gd name="connsiteY6" fmla="*/ 0 h 6887461"/>
                <a:gd name="connsiteX0" fmla="*/ 3009984 w 4203032"/>
                <a:gd name="connsiteY0" fmla="*/ 0 h 6887461"/>
                <a:gd name="connsiteX1" fmla="*/ 3384884 w 4203032"/>
                <a:gd name="connsiteY1" fmla="*/ 37482 h 6887461"/>
                <a:gd name="connsiteX2" fmla="*/ 352926 w 4203032"/>
                <a:gd name="connsiteY2" fmla="*/ 3518619 h 6887461"/>
                <a:gd name="connsiteX3" fmla="*/ 4203032 w 4203032"/>
                <a:gd name="connsiteY3" fmla="*/ 6887461 h 6887461"/>
                <a:gd name="connsiteX4" fmla="*/ 3096288 w 4203032"/>
                <a:gd name="connsiteY4" fmla="*/ 6121862 h 6887461"/>
                <a:gd name="connsiteX5" fmla="*/ 0 w 4203032"/>
                <a:gd name="connsiteY5" fmla="*/ 3454450 h 6887461"/>
                <a:gd name="connsiteX6" fmla="*/ 3009984 w 4203032"/>
                <a:gd name="connsiteY6" fmla="*/ 0 h 6887461"/>
                <a:gd name="connsiteX0" fmla="*/ 3009984 w 3384884"/>
                <a:gd name="connsiteY0" fmla="*/ 0 h 6153997"/>
                <a:gd name="connsiteX1" fmla="*/ 3384884 w 3384884"/>
                <a:gd name="connsiteY1" fmla="*/ 37482 h 6153997"/>
                <a:gd name="connsiteX2" fmla="*/ 352926 w 3384884"/>
                <a:gd name="connsiteY2" fmla="*/ 3518619 h 6153997"/>
                <a:gd name="connsiteX3" fmla="*/ 3322765 w 3384884"/>
                <a:gd name="connsiteY3" fmla="*/ 6153997 h 6153997"/>
                <a:gd name="connsiteX4" fmla="*/ 3096288 w 3384884"/>
                <a:gd name="connsiteY4" fmla="*/ 6121862 h 6153997"/>
                <a:gd name="connsiteX5" fmla="*/ 0 w 3384884"/>
                <a:gd name="connsiteY5" fmla="*/ 3454450 h 6153997"/>
                <a:gd name="connsiteX6" fmla="*/ 3009984 w 3384884"/>
                <a:gd name="connsiteY6" fmla="*/ 0 h 6153997"/>
                <a:gd name="connsiteX0" fmla="*/ 3009984 w 3384884"/>
                <a:gd name="connsiteY0" fmla="*/ 0 h 6121861"/>
                <a:gd name="connsiteX1" fmla="*/ 3384884 w 3384884"/>
                <a:gd name="connsiteY1" fmla="*/ 37482 h 6121861"/>
                <a:gd name="connsiteX2" fmla="*/ 352926 w 3384884"/>
                <a:gd name="connsiteY2" fmla="*/ 3518619 h 6121861"/>
                <a:gd name="connsiteX3" fmla="*/ 3193342 w 3384884"/>
                <a:gd name="connsiteY3" fmla="*/ 6019537 h 6121861"/>
                <a:gd name="connsiteX4" fmla="*/ 3096288 w 3384884"/>
                <a:gd name="connsiteY4" fmla="*/ 6121862 h 6121861"/>
                <a:gd name="connsiteX5" fmla="*/ 0 w 3384884"/>
                <a:gd name="connsiteY5" fmla="*/ 3454450 h 6121861"/>
                <a:gd name="connsiteX6" fmla="*/ 3009984 w 3384884"/>
                <a:gd name="connsiteY6" fmla="*/ 0 h 6121861"/>
                <a:gd name="connsiteX0" fmla="*/ 3009984 w 3384884"/>
                <a:gd name="connsiteY0" fmla="*/ 0 h 6019537"/>
                <a:gd name="connsiteX1" fmla="*/ 3384884 w 3384884"/>
                <a:gd name="connsiteY1" fmla="*/ 37482 h 6019537"/>
                <a:gd name="connsiteX2" fmla="*/ 352926 w 3384884"/>
                <a:gd name="connsiteY2" fmla="*/ 3518619 h 6019537"/>
                <a:gd name="connsiteX3" fmla="*/ 3193342 w 3384884"/>
                <a:gd name="connsiteY3" fmla="*/ 6019537 h 6019537"/>
                <a:gd name="connsiteX4" fmla="*/ 2995625 w 3384884"/>
                <a:gd name="connsiteY4" fmla="*/ 6017284 h 6019537"/>
                <a:gd name="connsiteX5" fmla="*/ 0 w 3384884"/>
                <a:gd name="connsiteY5" fmla="*/ 3454450 h 6019537"/>
                <a:gd name="connsiteX6" fmla="*/ 3009984 w 3384884"/>
                <a:gd name="connsiteY6" fmla="*/ 0 h 60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4884" h="6019537">
                  <a:moveTo>
                    <a:pt x="3009984" y="0"/>
                  </a:moveTo>
                  <a:lnTo>
                    <a:pt x="3384884" y="37482"/>
                  </a:lnTo>
                  <a:lnTo>
                    <a:pt x="352926" y="3518619"/>
                  </a:lnTo>
                  <a:lnTo>
                    <a:pt x="3193342" y="6019537"/>
                  </a:lnTo>
                  <a:lnTo>
                    <a:pt x="2995625" y="6017284"/>
                  </a:lnTo>
                  <a:lnTo>
                    <a:pt x="0" y="3454450"/>
                  </a:lnTo>
                  <a:cubicBezTo>
                    <a:pt x="1017708" y="2315461"/>
                    <a:pt x="1992276" y="1138989"/>
                    <a:pt x="3009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21"/>
            <p:cNvSpPr/>
            <p:nvPr/>
          </p:nvSpPr>
          <p:spPr>
            <a:xfrm>
              <a:off x="157349" y="-4196"/>
              <a:ext cx="3243050" cy="5067351"/>
            </a:xfrm>
            <a:custGeom>
              <a:avLst/>
              <a:gdLst>
                <a:gd name="connsiteX0" fmla="*/ 3053125 w 4203032"/>
                <a:gd name="connsiteY0" fmla="*/ 0 h 6849979"/>
                <a:gd name="connsiteX1" fmla="*/ 3384884 w 4203032"/>
                <a:gd name="connsiteY1" fmla="*/ 0 h 6849979"/>
                <a:gd name="connsiteX2" fmla="*/ 352926 w 4203032"/>
                <a:gd name="connsiteY2" fmla="*/ 3481137 h 6849979"/>
                <a:gd name="connsiteX3" fmla="*/ 4203032 w 4203032"/>
                <a:gd name="connsiteY3" fmla="*/ 6849979 h 6849979"/>
                <a:gd name="connsiteX4" fmla="*/ 3978442 w 4203032"/>
                <a:gd name="connsiteY4" fmla="*/ 6849979 h 6849979"/>
                <a:gd name="connsiteX5" fmla="*/ 0 w 4203032"/>
                <a:gd name="connsiteY5" fmla="*/ 3416968 h 6849979"/>
                <a:gd name="connsiteX0" fmla="*/ 3053125 w 4203032"/>
                <a:gd name="connsiteY0" fmla="*/ 0 h 6849979"/>
                <a:gd name="connsiteX1" fmla="*/ 3384884 w 4203032"/>
                <a:gd name="connsiteY1" fmla="*/ 0 h 6849979"/>
                <a:gd name="connsiteX2" fmla="*/ 222297 w 4203032"/>
                <a:gd name="connsiteY2" fmla="*/ 3466623 h 6849979"/>
                <a:gd name="connsiteX3" fmla="*/ 4203032 w 4203032"/>
                <a:gd name="connsiteY3" fmla="*/ 6849979 h 6849979"/>
                <a:gd name="connsiteX4" fmla="*/ 3978442 w 4203032"/>
                <a:gd name="connsiteY4" fmla="*/ 6849979 h 6849979"/>
                <a:gd name="connsiteX5" fmla="*/ 0 w 4203032"/>
                <a:gd name="connsiteY5" fmla="*/ 3416968 h 6849979"/>
                <a:gd name="connsiteX6" fmla="*/ 3053125 w 4203032"/>
                <a:gd name="connsiteY6" fmla="*/ 0 h 6849979"/>
                <a:gd name="connsiteX0" fmla="*/ 3053125 w 4203032"/>
                <a:gd name="connsiteY0" fmla="*/ 0 h 6849979"/>
                <a:gd name="connsiteX1" fmla="*/ 3297799 w 4203032"/>
                <a:gd name="connsiteY1" fmla="*/ 0 h 6849979"/>
                <a:gd name="connsiteX2" fmla="*/ 222297 w 4203032"/>
                <a:gd name="connsiteY2" fmla="*/ 3466623 h 6849979"/>
                <a:gd name="connsiteX3" fmla="*/ 4203032 w 4203032"/>
                <a:gd name="connsiteY3" fmla="*/ 6849979 h 6849979"/>
                <a:gd name="connsiteX4" fmla="*/ 3978442 w 4203032"/>
                <a:gd name="connsiteY4" fmla="*/ 6849979 h 6849979"/>
                <a:gd name="connsiteX5" fmla="*/ 0 w 4203032"/>
                <a:gd name="connsiteY5" fmla="*/ 3416968 h 6849979"/>
                <a:gd name="connsiteX6" fmla="*/ 3053125 w 4203032"/>
                <a:gd name="connsiteY6" fmla="*/ 0 h 6849979"/>
                <a:gd name="connsiteX0" fmla="*/ 3053125 w 4174003"/>
                <a:gd name="connsiteY0" fmla="*/ 0 h 6849979"/>
                <a:gd name="connsiteX1" fmla="*/ 3297799 w 4174003"/>
                <a:gd name="connsiteY1" fmla="*/ 0 h 6849979"/>
                <a:gd name="connsiteX2" fmla="*/ 222297 w 4174003"/>
                <a:gd name="connsiteY2" fmla="*/ 3466623 h 6849979"/>
                <a:gd name="connsiteX3" fmla="*/ 4174003 w 4174003"/>
                <a:gd name="connsiteY3" fmla="*/ 6849979 h 6849979"/>
                <a:gd name="connsiteX4" fmla="*/ 3978442 w 4174003"/>
                <a:gd name="connsiteY4" fmla="*/ 6849979 h 6849979"/>
                <a:gd name="connsiteX5" fmla="*/ 0 w 4174003"/>
                <a:gd name="connsiteY5" fmla="*/ 3416968 h 6849979"/>
                <a:gd name="connsiteX6" fmla="*/ 3053125 w 4174003"/>
                <a:gd name="connsiteY6" fmla="*/ 0 h 6849979"/>
                <a:gd name="connsiteX0" fmla="*/ 3053125 w 4174003"/>
                <a:gd name="connsiteY0" fmla="*/ 0 h 6849979"/>
                <a:gd name="connsiteX1" fmla="*/ 3225227 w 4174003"/>
                <a:gd name="connsiteY1" fmla="*/ 0 h 6849979"/>
                <a:gd name="connsiteX2" fmla="*/ 222297 w 4174003"/>
                <a:gd name="connsiteY2" fmla="*/ 3466623 h 6849979"/>
                <a:gd name="connsiteX3" fmla="*/ 4174003 w 4174003"/>
                <a:gd name="connsiteY3" fmla="*/ 6849979 h 6849979"/>
                <a:gd name="connsiteX4" fmla="*/ 3978442 w 4174003"/>
                <a:gd name="connsiteY4" fmla="*/ 6849979 h 6849979"/>
                <a:gd name="connsiteX5" fmla="*/ 0 w 4174003"/>
                <a:gd name="connsiteY5" fmla="*/ 3416968 h 6849979"/>
                <a:gd name="connsiteX6" fmla="*/ 3053125 w 4174003"/>
                <a:gd name="connsiteY6" fmla="*/ 0 h 6849979"/>
                <a:gd name="connsiteX0" fmla="*/ 3053125 w 4174003"/>
                <a:gd name="connsiteY0" fmla="*/ 0 h 6849979"/>
                <a:gd name="connsiteX1" fmla="*/ 3225227 w 4174003"/>
                <a:gd name="connsiteY1" fmla="*/ 0 h 6849979"/>
                <a:gd name="connsiteX2" fmla="*/ 222297 w 4174003"/>
                <a:gd name="connsiteY2" fmla="*/ 3466623 h 6849979"/>
                <a:gd name="connsiteX3" fmla="*/ 4174003 w 4174003"/>
                <a:gd name="connsiteY3" fmla="*/ 6849979 h 6849979"/>
                <a:gd name="connsiteX4" fmla="*/ 3010006 w 4174003"/>
                <a:gd name="connsiteY4" fmla="*/ 5988828 h 6849979"/>
                <a:gd name="connsiteX5" fmla="*/ 0 w 4174003"/>
                <a:gd name="connsiteY5" fmla="*/ 3416968 h 6849979"/>
                <a:gd name="connsiteX6" fmla="*/ 3053125 w 4174003"/>
                <a:gd name="connsiteY6" fmla="*/ 0 h 6849979"/>
                <a:gd name="connsiteX0" fmla="*/ 3053125 w 3243050"/>
                <a:gd name="connsiteY0" fmla="*/ 0 h 5988828"/>
                <a:gd name="connsiteX1" fmla="*/ 3225227 w 3243050"/>
                <a:gd name="connsiteY1" fmla="*/ 0 h 5988828"/>
                <a:gd name="connsiteX2" fmla="*/ 222297 w 3243050"/>
                <a:gd name="connsiteY2" fmla="*/ 3466623 h 5988828"/>
                <a:gd name="connsiteX3" fmla="*/ 3243050 w 3243050"/>
                <a:gd name="connsiteY3" fmla="*/ 5936888 h 5988828"/>
                <a:gd name="connsiteX4" fmla="*/ 3010006 w 3243050"/>
                <a:gd name="connsiteY4" fmla="*/ 5988828 h 5988828"/>
                <a:gd name="connsiteX5" fmla="*/ 0 w 3243050"/>
                <a:gd name="connsiteY5" fmla="*/ 3416968 h 5988828"/>
                <a:gd name="connsiteX6" fmla="*/ 3053125 w 3243050"/>
                <a:gd name="connsiteY6" fmla="*/ 0 h 59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3050" h="5988828">
                  <a:moveTo>
                    <a:pt x="3053125" y="0"/>
                  </a:moveTo>
                  <a:lnTo>
                    <a:pt x="3225227" y="0"/>
                  </a:lnTo>
                  <a:lnTo>
                    <a:pt x="222297" y="3466623"/>
                  </a:lnTo>
                  <a:lnTo>
                    <a:pt x="3243050" y="5936888"/>
                  </a:lnTo>
                  <a:lnTo>
                    <a:pt x="3010006" y="5988828"/>
                  </a:lnTo>
                  <a:lnTo>
                    <a:pt x="0" y="3416968"/>
                  </a:lnTo>
                  <a:lnTo>
                    <a:pt x="3053125" y="0"/>
                  </a:lnTo>
                  <a:close/>
                </a:path>
              </a:pathLst>
            </a:cu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964063636"/>
      </p:ext>
    </p:extLst>
  </p:cSld>
  <p:clrMapOvr>
    <a:masterClrMapping/>
  </p:clrMapOvr>
  <mc:AlternateContent xmlns:mc="http://schemas.openxmlformats.org/markup-compatibility/2006" xmlns:p14="http://schemas.microsoft.com/office/powerpoint/2010/main">
    <mc:Choice Requires="p14">
      <p:transition spd="slow" p14:dur="1300" advTm="2300">
        <p14:pan dir="u"/>
      </p:transition>
    </mc:Choice>
    <mc:Fallback xmlns="">
      <p:transition spd="slow" advTm="2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 calcmode="lin" valueType="num">
                                      <p:cBhvr>
                                        <p:cTn id="32" dur="500" fill="hold"/>
                                        <p:tgtEl>
                                          <p:spTgt spid="30"/>
                                        </p:tgtEl>
                                        <p:attrNameLst>
                                          <p:attrName>style.rotation</p:attrName>
                                        </p:attrNameLst>
                                      </p:cBhvr>
                                      <p:tavLst>
                                        <p:tav tm="0">
                                          <p:val>
                                            <p:fltVal val="360"/>
                                          </p:val>
                                        </p:tav>
                                        <p:tav tm="100000">
                                          <p:val>
                                            <p:fltVal val="0"/>
                                          </p:val>
                                        </p:tav>
                                      </p:tavLst>
                                    </p:anim>
                                    <p:animEffect transition="in" filter="fade">
                                      <p:cBhvr>
                                        <p:cTn id="33" dur="500"/>
                                        <p:tgtEl>
                                          <p:spTgt spid="30"/>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 calcmode="lin" valueType="num">
                                      <p:cBhvr>
                                        <p:cTn id="38" dur="500" fill="hold"/>
                                        <p:tgtEl>
                                          <p:spTgt spid="28"/>
                                        </p:tgtEl>
                                        <p:attrNameLst>
                                          <p:attrName>style.rotation</p:attrName>
                                        </p:attrNameLst>
                                      </p:cBhvr>
                                      <p:tavLst>
                                        <p:tav tm="0">
                                          <p:val>
                                            <p:fltVal val="360"/>
                                          </p:val>
                                        </p:tav>
                                        <p:tav tm="100000">
                                          <p:val>
                                            <p:fltVal val="0"/>
                                          </p:val>
                                        </p:tav>
                                      </p:tavLst>
                                    </p:anim>
                                    <p:animEffect transition="in" filter="fade">
                                      <p:cBhvr>
                                        <p:cTn id="39" dur="500"/>
                                        <p:tgtEl>
                                          <p:spTgt spid="28"/>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 calcmode="lin" valueType="num">
                                      <p:cBhvr>
                                        <p:cTn id="44" dur="500" fill="hold"/>
                                        <p:tgtEl>
                                          <p:spTgt spid="27"/>
                                        </p:tgtEl>
                                        <p:attrNameLst>
                                          <p:attrName>style.rotation</p:attrName>
                                        </p:attrNameLst>
                                      </p:cBhvr>
                                      <p:tavLst>
                                        <p:tav tm="0">
                                          <p:val>
                                            <p:fltVal val="360"/>
                                          </p:val>
                                        </p:tav>
                                        <p:tav tm="100000">
                                          <p:val>
                                            <p:fltVal val="0"/>
                                          </p:val>
                                        </p:tav>
                                      </p:tavLst>
                                    </p:anim>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7" grpId="0" animBg="1"/>
      <p:bldP spid="28" grpId="0" animBg="1"/>
      <p:bldP spid="30"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51109" y="254328"/>
            <a:ext cx="689325" cy="523220"/>
          </a:xfrm>
          <a:prstGeom prst="rect">
            <a:avLst/>
          </a:prstGeom>
          <a:noFill/>
        </p:spPr>
        <p:txBody>
          <a:bodyPr wrap="square" rtlCol="0">
            <a:spAutoFit/>
          </a:bodyPr>
          <a:lstStyle/>
          <a:p>
            <a:r>
              <a:rPr lang="en-US" altLang="zh-CN" sz="2800" dirty="0" smtClean="0">
                <a:latin typeface="+mj-ea"/>
                <a:ea typeface="+mj-ea"/>
              </a:rPr>
              <a:t>01</a:t>
            </a:r>
            <a:endParaRPr lang="en-US" altLang="zh-CN" sz="2800" dirty="0">
              <a:latin typeface="+mj-ea"/>
              <a:ea typeface="+mj-ea"/>
            </a:endParaRPr>
          </a:p>
        </p:txBody>
      </p:sp>
      <p:sp>
        <p:nvSpPr>
          <p:cNvPr id="12" name="文本框 11"/>
          <p:cNvSpPr txBox="1"/>
          <p:nvPr/>
        </p:nvSpPr>
        <p:spPr>
          <a:xfrm>
            <a:off x="1402304" y="241629"/>
            <a:ext cx="5136482"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Overview</a:t>
            </a:r>
            <a:endParaRPr lang="zh-CN" altLang="en-US" sz="28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rot="17100000">
            <a:off x="175953" y="261388"/>
            <a:ext cx="481872" cy="469661"/>
            <a:chOff x="1032060" y="5022216"/>
            <a:chExt cx="753746" cy="734645"/>
          </a:xfrm>
        </p:grpSpPr>
        <p:sp>
          <p:nvSpPr>
            <p:cNvPr id="14" name="等腰三角形 13"/>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弧形 26"/>
          <p:cNvSpPr/>
          <p:nvPr/>
        </p:nvSpPr>
        <p:spPr>
          <a:xfrm>
            <a:off x="-397690" y="1052090"/>
            <a:ext cx="5423056" cy="5297434"/>
          </a:xfrm>
          <a:prstGeom prst="arc">
            <a:avLst>
              <a:gd name="adj1" fmla="val 15652784"/>
              <a:gd name="adj2" fmla="val 6821284"/>
            </a:avLst>
          </a:prstGeom>
          <a:ln w="22225">
            <a:solidFill>
              <a:srgbClr val="FFC8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 27"/>
          <p:cNvSpPr/>
          <p:nvPr/>
        </p:nvSpPr>
        <p:spPr>
          <a:xfrm>
            <a:off x="1790700" y="1003716"/>
            <a:ext cx="180000" cy="180000"/>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44534" y="1558705"/>
            <a:ext cx="4074044" cy="4284204"/>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9" name="图片 48"/>
          <p:cNvPicPr>
            <a:picLocks noChangeAspect="1"/>
          </p:cNvPicPr>
          <p:nvPr/>
        </p:nvPicPr>
        <p:blipFill>
          <a:blip r:embed="rId4"/>
          <a:stretch>
            <a:fillRect/>
          </a:stretch>
        </p:blipFill>
        <p:spPr>
          <a:xfrm>
            <a:off x="234943" y="956146"/>
            <a:ext cx="2892920" cy="5168179"/>
          </a:xfrm>
          <a:prstGeom prst="rect">
            <a:avLst/>
          </a:prstGeom>
        </p:spPr>
      </p:pic>
      <p:pic>
        <p:nvPicPr>
          <p:cNvPr id="50" name="图片 49"/>
          <p:cNvPicPr>
            <a:picLocks noChangeAspect="1"/>
          </p:cNvPicPr>
          <p:nvPr/>
        </p:nvPicPr>
        <p:blipFill>
          <a:blip r:embed="rId5"/>
          <a:stretch>
            <a:fillRect/>
          </a:stretch>
        </p:blipFill>
        <p:spPr>
          <a:xfrm>
            <a:off x="1826464" y="777548"/>
            <a:ext cx="2892920" cy="5168179"/>
          </a:xfrm>
          <a:prstGeom prst="rect">
            <a:avLst/>
          </a:prstGeom>
        </p:spPr>
      </p:pic>
      <p:pic>
        <p:nvPicPr>
          <p:cNvPr id="51" name="图片 50"/>
          <p:cNvPicPr>
            <a:picLocks noChangeAspect="1"/>
          </p:cNvPicPr>
          <p:nvPr/>
        </p:nvPicPr>
        <p:blipFill>
          <a:blip r:embed="rId6"/>
          <a:stretch>
            <a:fillRect/>
          </a:stretch>
        </p:blipFill>
        <p:spPr>
          <a:xfrm>
            <a:off x="3391583" y="1277289"/>
            <a:ext cx="2892920" cy="5168179"/>
          </a:xfrm>
          <a:prstGeom prst="rect">
            <a:avLst/>
          </a:prstGeom>
        </p:spPr>
      </p:pic>
      <p:pic>
        <p:nvPicPr>
          <p:cNvPr id="52" name="图片 51"/>
          <p:cNvPicPr>
            <a:picLocks noChangeAspect="1"/>
          </p:cNvPicPr>
          <p:nvPr/>
        </p:nvPicPr>
        <p:blipFill>
          <a:blip r:embed="rId7"/>
          <a:stretch>
            <a:fillRect/>
          </a:stretch>
        </p:blipFill>
        <p:spPr>
          <a:xfrm>
            <a:off x="5300646" y="931620"/>
            <a:ext cx="2892920" cy="5168179"/>
          </a:xfrm>
          <a:prstGeom prst="rect">
            <a:avLst/>
          </a:prstGeom>
        </p:spPr>
      </p:pic>
      <p:pic>
        <p:nvPicPr>
          <p:cNvPr id="53" name="图片 52"/>
          <p:cNvPicPr>
            <a:picLocks noChangeAspect="1"/>
          </p:cNvPicPr>
          <p:nvPr/>
        </p:nvPicPr>
        <p:blipFill>
          <a:blip r:embed="rId8"/>
          <a:stretch>
            <a:fillRect/>
          </a:stretch>
        </p:blipFill>
        <p:spPr>
          <a:xfrm>
            <a:off x="7060186" y="1289187"/>
            <a:ext cx="2892920" cy="5168179"/>
          </a:xfrm>
          <a:prstGeom prst="rect">
            <a:avLst/>
          </a:prstGeom>
        </p:spPr>
      </p:pic>
      <p:pic>
        <p:nvPicPr>
          <p:cNvPr id="54" name="图片 53"/>
          <p:cNvPicPr>
            <a:picLocks noChangeAspect="1"/>
          </p:cNvPicPr>
          <p:nvPr/>
        </p:nvPicPr>
        <p:blipFill>
          <a:blip r:embed="rId9"/>
          <a:stretch>
            <a:fillRect/>
          </a:stretch>
        </p:blipFill>
        <p:spPr>
          <a:xfrm>
            <a:off x="9048470" y="1055373"/>
            <a:ext cx="2892920" cy="5168179"/>
          </a:xfrm>
          <a:prstGeom prst="rect">
            <a:avLst/>
          </a:prstGeom>
        </p:spPr>
      </p:pic>
    </p:spTree>
    <p:extLst>
      <p:ext uri="{BB962C8B-B14F-4D97-AF65-F5344CB8AC3E}">
        <p14:creationId xmlns:p14="http://schemas.microsoft.com/office/powerpoint/2010/main" val="306729042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 calcmode="lin" valueType="num">
                                      <p:cBhvr>
                                        <p:cTn id="13" dur="500" fill="hold"/>
                                        <p:tgtEl>
                                          <p:spTgt spid="13"/>
                                        </p:tgtEl>
                                        <p:attrNameLst>
                                          <p:attrName>style.rotation</p:attrName>
                                        </p:attrNameLst>
                                      </p:cBhvr>
                                      <p:tavLst>
                                        <p:tav tm="0">
                                          <p:val>
                                            <p:fltVal val="360"/>
                                          </p:val>
                                        </p:tav>
                                        <p:tav tm="100000">
                                          <p:val>
                                            <p:fltVal val="0"/>
                                          </p:val>
                                        </p:tav>
                                      </p:tavLst>
                                    </p:anim>
                                    <p:animEffect transition="in" filter="fade">
                                      <p:cBhvr>
                                        <p:cTn id="14" dur="500"/>
                                        <p:tgtEl>
                                          <p:spTgt spid="13"/>
                                        </p:tgtEl>
                                      </p:cBhvr>
                                    </p:animEffect>
                                  </p:childTnLst>
                                </p:cTn>
                              </p:par>
                              <p:par>
                                <p:cTn id="15" presetID="22" presetClass="entr" presetSubtype="4" fill="hold" grpId="0" nodeType="withEffect">
                                  <p:stCondLst>
                                    <p:cond delay="20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750"/>
                                        <p:tgtEl>
                                          <p:spTgt spid="27"/>
                                        </p:tgtEl>
                                      </p:cBhvr>
                                    </p:animEffect>
                                  </p:childTnLst>
                                </p:cTn>
                              </p:par>
                            </p:childTnLst>
                          </p:cTn>
                        </p:par>
                        <p:par>
                          <p:cTn id="18" fill="hold">
                            <p:stCondLst>
                              <p:cond delay="145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a:off x="0" y="-43543"/>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9204168"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flipH="1">
            <a:off x="1260834"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51109" y="254328"/>
            <a:ext cx="689325" cy="523220"/>
          </a:xfrm>
          <a:prstGeom prst="rect">
            <a:avLst/>
          </a:prstGeom>
          <a:noFill/>
        </p:spPr>
        <p:txBody>
          <a:bodyPr wrap="square" rtlCol="0">
            <a:spAutoFit/>
          </a:bodyPr>
          <a:lstStyle/>
          <a:p>
            <a:r>
              <a:rPr lang="en-US" altLang="zh-CN" sz="2800" dirty="0" smtClean="0">
                <a:latin typeface="+mj-ea"/>
                <a:ea typeface="+mj-ea"/>
              </a:rPr>
              <a:t>02</a:t>
            </a:r>
            <a:endParaRPr lang="en-US" altLang="zh-CN" sz="2800" dirty="0">
              <a:latin typeface="+mj-ea"/>
              <a:ea typeface="+mj-ea"/>
            </a:endParaRPr>
          </a:p>
        </p:txBody>
      </p:sp>
      <p:sp>
        <p:nvSpPr>
          <p:cNvPr id="35" name="文本框 34"/>
          <p:cNvSpPr txBox="1"/>
          <p:nvPr/>
        </p:nvSpPr>
        <p:spPr>
          <a:xfrm>
            <a:off x="1402304" y="241629"/>
            <a:ext cx="5136482" cy="954107"/>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What </a:t>
            </a:r>
            <a:r>
              <a:rPr lang="en-US" altLang="zh-CN" sz="2800" dirty="0">
                <a:latin typeface="微软雅黑" panose="020B0503020204020204" pitchFamily="34" charset="-122"/>
                <a:ea typeface="微软雅黑" panose="020B0503020204020204" pitchFamily="34" charset="-122"/>
              </a:rPr>
              <a:t>is its </a:t>
            </a:r>
            <a:r>
              <a:rPr lang="en-US" altLang="zh-CN" sz="2800" dirty="0" smtClean="0">
                <a:latin typeface="微软雅黑" panose="020B0503020204020204" pitchFamily="34" charset="-122"/>
                <a:ea typeface="微软雅黑" panose="020B0503020204020204" pitchFamily="34" charset="-122"/>
              </a:rPr>
              <a:t>function?</a:t>
            </a:r>
            <a:endParaRPr lang="en-US" altLang="zh-CN" sz="28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rot="17100000">
            <a:off x="175953" y="261388"/>
            <a:ext cx="481872" cy="469661"/>
            <a:chOff x="1032060" y="5022216"/>
            <a:chExt cx="753746" cy="734645"/>
          </a:xfrm>
        </p:grpSpPr>
        <p:sp>
          <p:nvSpPr>
            <p:cNvPr id="37" name="等腰三角形 36"/>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flipV="1">
            <a:off x="8202682"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6881882"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7476967" y="49848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043879" y="2579980"/>
            <a:ext cx="2813661" cy="769441"/>
          </a:xfrm>
          <a:prstGeom prst="rect">
            <a:avLst/>
          </a:prstGeom>
          <a:noFill/>
        </p:spPr>
        <p:txBody>
          <a:bodyPr wrap="square" rtlCol="0">
            <a:spAutoFit/>
          </a:bodyPr>
          <a:lstStyle/>
          <a:p>
            <a:r>
              <a:rPr lang="en-US" altLang="zh-CN" sz="4400" dirty="0" smtClean="0">
                <a:solidFill>
                  <a:schemeClr val="bg1"/>
                </a:solidFill>
                <a:latin typeface="微软雅黑 Light" panose="020B0502040204020203" pitchFamily="34" charset="-122"/>
                <a:ea typeface="微软雅黑 Light" panose="020B0502040204020203" pitchFamily="34" charset="-122"/>
              </a:rPr>
              <a:t>Main</a:t>
            </a:r>
            <a:endParaRPr lang="zh-CN" altLang="en-US" sz="4400" dirty="0">
              <a:solidFill>
                <a:schemeClr val="bg1"/>
              </a:solidFill>
              <a:latin typeface="微软雅黑 Light" panose="020B0502040204020203" pitchFamily="34" charset="-122"/>
              <a:ea typeface="微软雅黑 Light" panose="020B0502040204020203" pitchFamily="34" charset="-122"/>
            </a:endParaRPr>
          </a:p>
        </p:txBody>
      </p:sp>
      <p:sp>
        <p:nvSpPr>
          <p:cNvPr id="53" name="文本框 52"/>
          <p:cNvSpPr txBox="1"/>
          <p:nvPr/>
        </p:nvSpPr>
        <p:spPr>
          <a:xfrm>
            <a:off x="8043879" y="3447941"/>
            <a:ext cx="3626662" cy="584775"/>
          </a:xfrm>
          <a:prstGeom prst="rect">
            <a:avLst/>
          </a:prstGeom>
          <a:noFill/>
        </p:spPr>
        <p:txBody>
          <a:bodyPr wrap="square" rtlCol="0">
            <a:spAutoFit/>
          </a:bodyPr>
          <a:lstStyle/>
          <a:p>
            <a:pPr algn="just"/>
            <a:r>
              <a:rPr lang="en-US" altLang="zh-CN" sz="1600" dirty="0" smtClean="0">
                <a:solidFill>
                  <a:schemeClr val="bg1"/>
                </a:solidFill>
              </a:rPr>
              <a:t>I want to write some thing </a:t>
            </a:r>
            <a:r>
              <a:rPr lang="en-US" altLang="zh-CN" sz="1600" dirty="0" err="1" smtClean="0">
                <a:solidFill>
                  <a:schemeClr val="bg1"/>
                </a:solidFill>
              </a:rPr>
              <a:t>here,but</a:t>
            </a:r>
            <a:r>
              <a:rPr lang="en-US" altLang="zh-CN" sz="1600" dirty="0" smtClean="0">
                <a:solidFill>
                  <a:schemeClr val="bg1"/>
                </a:solidFill>
              </a:rPr>
              <a:t> there is nothing to write.</a:t>
            </a:r>
            <a:endParaRPr lang="en-US" altLang="zh-CN" sz="1600" dirty="0">
              <a:solidFill>
                <a:schemeClr val="bg1"/>
              </a:solidFill>
            </a:endParaRPr>
          </a:p>
        </p:txBody>
      </p:sp>
      <p:grpSp>
        <p:nvGrpSpPr>
          <p:cNvPr id="2" name="组合 1"/>
          <p:cNvGrpSpPr/>
          <p:nvPr/>
        </p:nvGrpSpPr>
        <p:grpSpPr>
          <a:xfrm>
            <a:off x="681057" y="1666929"/>
            <a:ext cx="721247" cy="721247"/>
            <a:chOff x="681057" y="1666929"/>
            <a:chExt cx="721247" cy="721247"/>
          </a:xfrm>
        </p:grpSpPr>
        <p:sp>
          <p:nvSpPr>
            <p:cNvPr id="8" name="椭圆 7"/>
            <p:cNvSpPr/>
            <p:nvPr/>
          </p:nvSpPr>
          <p:spPr>
            <a:xfrm>
              <a:off x="681057" y="1666929"/>
              <a:ext cx="721247" cy="721247"/>
            </a:xfrm>
            <a:prstGeom prst="ellipse">
              <a:avLst/>
            </a:prstGeom>
            <a:solidFill>
              <a:srgbClr val="847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
            <p:cNvGrpSpPr>
              <a:grpSpLocks noChangeAspect="1"/>
            </p:cNvGrpSpPr>
            <p:nvPr/>
          </p:nvGrpSpPr>
          <p:grpSpPr bwMode="auto">
            <a:xfrm>
              <a:off x="812256" y="1811151"/>
              <a:ext cx="448578" cy="448580"/>
              <a:chOff x="1982" y="1550"/>
              <a:chExt cx="378" cy="378"/>
            </a:xfrm>
            <a:solidFill>
              <a:schemeClr val="bg1"/>
            </a:solidFill>
          </p:grpSpPr>
          <p:sp>
            <p:nvSpPr>
              <p:cNvPr id="5" name="Freeform 5"/>
              <p:cNvSpPr>
                <a:spLocks/>
              </p:cNvSpPr>
              <p:nvPr/>
            </p:nvSpPr>
            <p:spPr bwMode="auto">
              <a:xfrm>
                <a:off x="1982" y="1586"/>
                <a:ext cx="342" cy="342"/>
              </a:xfrm>
              <a:custGeom>
                <a:avLst/>
                <a:gdLst>
                  <a:gd name="T0" fmla="*/ 17 w 142"/>
                  <a:gd name="T1" fmla="*/ 0 h 142"/>
                  <a:gd name="T2" fmla="*/ 50 w 142"/>
                  <a:gd name="T3" fmla="*/ 89 h 142"/>
                  <a:gd name="T4" fmla="*/ 142 w 142"/>
                  <a:gd name="T5" fmla="*/ 125 h 142"/>
                  <a:gd name="T6" fmla="*/ 107 w 142"/>
                  <a:gd name="T7" fmla="*/ 90 h 142"/>
                  <a:gd name="T8" fmla="*/ 83 w 142"/>
                  <a:gd name="T9" fmla="*/ 80 h 142"/>
                  <a:gd name="T10" fmla="*/ 58 w 142"/>
                  <a:gd name="T11" fmla="*/ 55 h 142"/>
                  <a:gd name="T12" fmla="*/ 53 w 142"/>
                  <a:gd name="T13" fmla="*/ 36 h 142"/>
                  <a:gd name="T14" fmla="*/ 17 w 142"/>
                  <a:gd name="T15" fmla="*/ 0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42">
                    <a:moveTo>
                      <a:pt x="17" y="0"/>
                    </a:moveTo>
                    <a:cubicBezTo>
                      <a:pt x="12" y="7"/>
                      <a:pt x="0" y="38"/>
                      <a:pt x="50" y="89"/>
                    </a:cubicBezTo>
                    <a:cubicBezTo>
                      <a:pt x="102" y="142"/>
                      <a:pt x="136" y="131"/>
                      <a:pt x="142" y="125"/>
                    </a:cubicBezTo>
                    <a:cubicBezTo>
                      <a:pt x="107" y="90"/>
                      <a:pt x="107" y="90"/>
                      <a:pt x="107" y="90"/>
                    </a:cubicBezTo>
                    <a:cubicBezTo>
                      <a:pt x="102" y="95"/>
                      <a:pt x="96" y="90"/>
                      <a:pt x="83" y="80"/>
                    </a:cubicBezTo>
                    <a:cubicBezTo>
                      <a:pt x="76" y="74"/>
                      <a:pt x="66" y="65"/>
                      <a:pt x="58" y="55"/>
                    </a:cubicBezTo>
                    <a:cubicBezTo>
                      <a:pt x="53" y="48"/>
                      <a:pt x="48" y="41"/>
                      <a:pt x="53" y="36"/>
                    </a:cubicBez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2244" y="1767"/>
                <a:ext cx="116" cy="113"/>
              </a:xfrm>
              <a:custGeom>
                <a:avLst/>
                <a:gdLst>
                  <a:gd name="T0" fmla="*/ 45 w 48"/>
                  <a:gd name="T1" fmla="*/ 37 h 47"/>
                  <a:gd name="T2" fmla="*/ 45 w 48"/>
                  <a:gd name="T3" fmla="*/ 29 h 47"/>
                  <a:gd name="T4" fmla="*/ 45 w 48"/>
                  <a:gd name="T5" fmla="*/ 29 h 47"/>
                  <a:gd name="T6" fmla="*/ 18 w 48"/>
                  <a:gd name="T7" fmla="*/ 2 h 47"/>
                  <a:gd name="T8" fmla="*/ 10 w 48"/>
                  <a:gd name="T9" fmla="*/ 2 h 47"/>
                  <a:gd name="T10" fmla="*/ 0 w 48"/>
                  <a:gd name="T11" fmla="*/ 12 h 47"/>
                  <a:gd name="T12" fmla="*/ 35 w 48"/>
                  <a:gd name="T13" fmla="*/ 47 h 47"/>
                  <a:gd name="T14" fmla="*/ 45 w 48"/>
                  <a:gd name="T15" fmla="*/ 3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45" y="37"/>
                    </a:moveTo>
                    <a:cubicBezTo>
                      <a:pt x="48" y="35"/>
                      <a:pt x="47" y="31"/>
                      <a:pt x="45" y="29"/>
                    </a:cubicBezTo>
                    <a:cubicBezTo>
                      <a:pt x="45" y="29"/>
                      <a:pt x="45" y="29"/>
                      <a:pt x="45" y="29"/>
                    </a:cubicBezTo>
                    <a:cubicBezTo>
                      <a:pt x="45" y="29"/>
                      <a:pt x="18" y="2"/>
                      <a:pt x="18" y="2"/>
                    </a:cubicBezTo>
                    <a:cubicBezTo>
                      <a:pt x="16" y="0"/>
                      <a:pt x="12" y="0"/>
                      <a:pt x="10" y="2"/>
                    </a:cubicBezTo>
                    <a:cubicBezTo>
                      <a:pt x="0" y="12"/>
                      <a:pt x="0" y="12"/>
                      <a:pt x="0" y="12"/>
                    </a:cubicBezTo>
                    <a:cubicBezTo>
                      <a:pt x="35" y="47"/>
                      <a:pt x="35" y="47"/>
                      <a:pt x="35" y="47"/>
                    </a:cubicBezTo>
                    <a:cubicBezTo>
                      <a:pt x="35" y="47"/>
                      <a:pt x="45" y="37"/>
                      <a:pt x="4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2030" y="1550"/>
                <a:ext cx="115" cy="115"/>
              </a:xfrm>
              <a:custGeom>
                <a:avLst/>
                <a:gdLst>
                  <a:gd name="T0" fmla="*/ 45 w 48"/>
                  <a:gd name="T1" fmla="*/ 38 h 48"/>
                  <a:gd name="T2" fmla="*/ 45 w 48"/>
                  <a:gd name="T3" fmla="*/ 31 h 48"/>
                  <a:gd name="T4" fmla="*/ 45 w 48"/>
                  <a:gd name="T5" fmla="*/ 31 h 48"/>
                  <a:gd name="T6" fmla="*/ 17 w 48"/>
                  <a:gd name="T7" fmla="*/ 3 h 48"/>
                  <a:gd name="T8" fmla="*/ 10 w 48"/>
                  <a:gd name="T9" fmla="*/ 3 h 48"/>
                  <a:gd name="T10" fmla="*/ 0 w 48"/>
                  <a:gd name="T11" fmla="*/ 13 h 48"/>
                  <a:gd name="T12" fmla="*/ 36 w 48"/>
                  <a:gd name="T13" fmla="*/ 48 h 48"/>
                  <a:gd name="T14" fmla="*/ 45 w 48"/>
                  <a:gd name="T15" fmla="*/ 3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45" y="38"/>
                    </a:moveTo>
                    <a:cubicBezTo>
                      <a:pt x="48" y="36"/>
                      <a:pt x="48" y="33"/>
                      <a:pt x="45" y="31"/>
                    </a:cubicBezTo>
                    <a:cubicBezTo>
                      <a:pt x="45" y="31"/>
                      <a:pt x="45" y="31"/>
                      <a:pt x="45" y="31"/>
                    </a:cubicBezTo>
                    <a:cubicBezTo>
                      <a:pt x="45" y="31"/>
                      <a:pt x="17" y="3"/>
                      <a:pt x="17" y="3"/>
                    </a:cubicBezTo>
                    <a:cubicBezTo>
                      <a:pt x="15" y="0"/>
                      <a:pt x="12" y="0"/>
                      <a:pt x="10" y="3"/>
                    </a:cubicBezTo>
                    <a:cubicBezTo>
                      <a:pt x="0" y="13"/>
                      <a:pt x="0" y="13"/>
                      <a:pt x="0" y="13"/>
                    </a:cubicBezTo>
                    <a:cubicBezTo>
                      <a:pt x="36" y="48"/>
                      <a:pt x="36" y="48"/>
                      <a:pt x="36" y="48"/>
                    </a:cubicBezTo>
                    <a:cubicBezTo>
                      <a:pt x="36" y="48"/>
                      <a:pt x="45" y="38"/>
                      <a:pt x="4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4" name="文本框 23"/>
          <p:cNvSpPr txBox="1"/>
          <p:nvPr/>
        </p:nvSpPr>
        <p:spPr>
          <a:xfrm>
            <a:off x="1515072" y="2445910"/>
            <a:ext cx="5121977" cy="830997"/>
          </a:xfrm>
          <a:prstGeom prst="rect">
            <a:avLst/>
          </a:prstGeom>
          <a:noFill/>
        </p:spPr>
        <p:txBody>
          <a:bodyPr wrap="square" rtlCol="0">
            <a:spAutoFit/>
          </a:bodyPr>
          <a:lstStyle/>
          <a:p>
            <a:pPr algn="just"/>
            <a:r>
              <a:rPr lang="en-US" altLang="zh-CN" sz="2400" dirty="0" smtClean="0"/>
              <a:t>Add		Delete</a:t>
            </a:r>
          </a:p>
          <a:p>
            <a:pPr algn="just"/>
            <a:r>
              <a:rPr lang="en-US" altLang="zh-CN" sz="2400" dirty="0" smtClean="0"/>
              <a:t>Check	</a:t>
            </a:r>
            <a:r>
              <a:rPr lang="en-US" altLang="zh-CN" sz="2400" dirty="0"/>
              <a:t>	</a:t>
            </a:r>
            <a:r>
              <a:rPr lang="en-US" altLang="zh-CN" sz="2400" dirty="0" smtClean="0"/>
              <a:t>Modify</a:t>
            </a:r>
            <a:endParaRPr lang="en-US" altLang="zh-CN" sz="2400" dirty="0"/>
          </a:p>
        </p:txBody>
      </p:sp>
      <p:sp>
        <p:nvSpPr>
          <p:cNvPr id="31" name="文本框 30"/>
          <p:cNvSpPr txBox="1"/>
          <p:nvPr/>
        </p:nvSpPr>
        <p:spPr>
          <a:xfrm>
            <a:off x="1529454" y="4749675"/>
            <a:ext cx="5121977" cy="1323439"/>
          </a:xfrm>
          <a:prstGeom prst="rect">
            <a:avLst/>
          </a:prstGeom>
          <a:noFill/>
        </p:spPr>
        <p:txBody>
          <a:bodyPr wrap="square" rtlCol="0">
            <a:spAutoFit/>
          </a:bodyPr>
          <a:lstStyle/>
          <a:p>
            <a:pPr algn="just"/>
            <a:r>
              <a:rPr lang="en-US" altLang="zh-CN" sz="2000" dirty="0"/>
              <a:t>At the beginning, we were going to join the cloud storage function in app, but we cancelled this function due to funding and time constraints.</a:t>
            </a:r>
          </a:p>
        </p:txBody>
      </p:sp>
      <p:grpSp>
        <p:nvGrpSpPr>
          <p:cNvPr id="4" name="组合 3"/>
          <p:cNvGrpSpPr/>
          <p:nvPr/>
        </p:nvGrpSpPr>
        <p:grpSpPr>
          <a:xfrm>
            <a:off x="681057" y="4074533"/>
            <a:ext cx="721247" cy="721247"/>
            <a:chOff x="681057" y="4074533"/>
            <a:chExt cx="721247" cy="721247"/>
          </a:xfrm>
        </p:grpSpPr>
        <p:sp>
          <p:nvSpPr>
            <p:cNvPr id="25" name="椭圆 24"/>
            <p:cNvSpPr/>
            <p:nvPr/>
          </p:nvSpPr>
          <p:spPr>
            <a:xfrm>
              <a:off x="681057" y="4074533"/>
              <a:ext cx="721247" cy="721247"/>
            </a:xfrm>
            <a:prstGeom prst="ellipse">
              <a:avLst/>
            </a:prstGeom>
            <a:solidFill>
              <a:srgbClr val="847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p:cNvGrpSpPr>
              <a:grpSpLocks noChangeAspect="1"/>
            </p:cNvGrpSpPr>
            <p:nvPr/>
          </p:nvGrpSpPr>
          <p:grpSpPr bwMode="auto">
            <a:xfrm>
              <a:off x="808207" y="4278938"/>
              <a:ext cx="468000" cy="314689"/>
              <a:chOff x="3666" y="2043"/>
              <a:chExt cx="348" cy="234"/>
            </a:xfrm>
            <a:solidFill>
              <a:schemeClr val="bg1"/>
            </a:solidFill>
          </p:grpSpPr>
          <p:sp>
            <p:nvSpPr>
              <p:cNvPr id="16" name="Freeform 11"/>
              <p:cNvSpPr>
                <a:spLocks/>
              </p:cNvSpPr>
              <p:nvPr/>
            </p:nvSpPr>
            <p:spPr bwMode="auto">
              <a:xfrm>
                <a:off x="3678" y="2043"/>
                <a:ext cx="324" cy="137"/>
              </a:xfrm>
              <a:custGeom>
                <a:avLst/>
                <a:gdLst>
                  <a:gd name="T0" fmla="*/ 67 w 134"/>
                  <a:gd name="T1" fmla="*/ 56 h 56"/>
                  <a:gd name="T2" fmla="*/ 134 w 134"/>
                  <a:gd name="T3" fmla="*/ 0 h 56"/>
                  <a:gd name="T4" fmla="*/ 133 w 134"/>
                  <a:gd name="T5" fmla="*/ 0 h 56"/>
                  <a:gd name="T6" fmla="*/ 1 w 134"/>
                  <a:gd name="T7" fmla="*/ 0 h 56"/>
                  <a:gd name="T8" fmla="*/ 0 w 134"/>
                  <a:gd name="T9" fmla="*/ 0 h 56"/>
                  <a:gd name="T10" fmla="*/ 67 w 134"/>
                  <a:gd name="T11" fmla="*/ 56 h 56"/>
                </a:gdLst>
                <a:ahLst/>
                <a:cxnLst>
                  <a:cxn ang="0">
                    <a:pos x="T0" y="T1"/>
                  </a:cxn>
                  <a:cxn ang="0">
                    <a:pos x="T2" y="T3"/>
                  </a:cxn>
                  <a:cxn ang="0">
                    <a:pos x="T4" y="T5"/>
                  </a:cxn>
                  <a:cxn ang="0">
                    <a:pos x="T6" y="T7"/>
                  </a:cxn>
                  <a:cxn ang="0">
                    <a:pos x="T8" y="T9"/>
                  </a:cxn>
                  <a:cxn ang="0">
                    <a:pos x="T10" y="T11"/>
                  </a:cxn>
                </a:cxnLst>
                <a:rect l="0" t="0" r="r" b="b"/>
                <a:pathLst>
                  <a:path w="134" h="56">
                    <a:moveTo>
                      <a:pt x="67" y="56"/>
                    </a:moveTo>
                    <a:cubicBezTo>
                      <a:pt x="134" y="0"/>
                      <a:pt x="134" y="0"/>
                      <a:pt x="134" y="0"/>
                    </a:cubicBezTo>
                    <a:cubicBezTo>
                      <a:pt x="134" y="0"/>
                      <a:pt x="133" y="0"/>
                      <a:pt x="133" y="0"/>
                    </a:cubicBezTo>
                    <a:cubicBezTo>
                      <a:pt x="1" y="0"/>
                      <a:pt x="1" y="0"/>
                      <a:pt x="1" y="0"/>
                    </a:cubicBezTo>
                    <a:cubicBezTo>
                      <a:pt x="1" y="0"/>
                      <a:pt x="0" y="0"/>
                      <a:pt x="0" y="0"/>
                    </a:cubicBezTo>
                    <a:lnTo>
                      <a:pt x="6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p:cNvSpPr>
                <a:spLocks/>
              </p:cNvSpPr>
              <p:nvPr/>
            </p:nvSpPr>
            <p:spPr bwMode="auto">
              <a:xfrm>
                <a:off x="3898" y="2053"/>
                <a:ext cx="116" cy="212"/>
              </a:xfrm>
              <a:custGeom>
                <a:avLst/>
                <a:gdLst>
                  <a:gd name="T0" fmla="*/ 48 w 48"/>
                  <a:gd name="T1" fmla="*/ 2 h 87"/>
                  <a:gd name="T2" fmla="*/ 48 w 48"/>
                  <a:gd name="T3" fmla="*/ 0 h 87"/>
                  <a:gd name="T4" fmla="*/ 0 w 48"/>
                  <a:gd name="T5" fmla="*/ 40 h 87"/>
                  <a:gd name="T6" fmla="*/ 48 w 48"/>
                  <a:gd name="T7" fmla="*/ 87 h 87"/>
                  <a:gd name="T8" fmla="*/ 48 w 48"/>
                  <a:gd name="T9" fmla="*/ 86 h 87"/>
                  <a:gd name="T10" fmla="*/ 48 w 48"/>
                  <a:gd name="T11" fmla="*/ 2 h 87"/>
                </a:gdLst>
                <a:ahLst/>
                <a:cxnLst>
                  <a:cxn ang="0">
                    <a:pos x="T0" y="T1"/>
                  </a:cxn>
                  <a:cxn ang="0">
                    <a:pos x="T2" y="T3"/>
                  </a:cxn>
                  <a:cxn ang="0">
                    <a:pos x="T4" y="T5"/>
                  </a:cxn>
                  <a:cxn ang="0">
                    <a:pos x="T6" y="T7"/>
                  </a:cxn>
                  <a:cxn ang="0">
                    <a:pos x="T8" y="T9"/>
                  </a:cxn>
                  <a:cxn ang="0">
                    <a:pos x="T10" y="T11"/>
                  </a:cxn>
                </a:cxnLst>
                <a:rect l="0" t="0" r="r" b="b"/>
                <a:pathLst>
                  <a:path w="48" h="87">
                    <a:moveTo>
                      <a:pt x="48" y="2"/>
                    </a:moveTo>
                    <a:cubicBezTo>
                      <a:pt x="48" y="1"/>
                      <a:pt x="48" y="1"/>
                      <a:pt x="48" y="0"/>
                    </a:cubicBezTo>
                    <a:cubicBezTo>
                      <a:pt x="0" y="40"/>
                      <a:pt x="0" y="40"/>
                      <a:pt x="0" y="40"/>
                    </a:cubicBezTo>
                    <a:cubicBezTo>
                      <a:pt x="48" y="87"/>
                      <a:pt x="48" y="87"/>
                      <a:pt x="48" y="87"/>
                    </a:cubicBezTo>
                    <a:cubicBezTo>
                      <a:pt x="48" y="87"/>
                      <a:pt x="48" y="87"/>
                      <a:pt x="48" y="86"/>
                    </a:cubicBezTo>
                    <a:lnTo>
                      <a:pt x="4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p:cNvSpPr>
                <a:spLocks/>
              </p:cNvSpPr>
              <p:nvPr/>
            </p:nvSpPr>
            <p:spPr bwMode="auto">
              <a:xfrm>
                <a:off x="3666" y="2053"/>
                <a:ext cx="116" cy="212"/>
              </a:xfrm>
              <a:custGeom>
                <a:avLst/>
                <a:gdLst>
                  <a:gd name="T0" fmla="*/ 0 w 48"/>
                  <a:gd name="T1" fmla="*/ 0 h 87"/>
                  <a:gd name="T2" fmla="*/ 0 w 48"/>
                  <a:gd name="T3" fmla="*/ 2 h 87"/>
                  <a:gd name="T4" fmla="*/ 0 w 48"/>
                  <a:gd name="T5" fmla="*/ 86 h 87"/>
                  <a:gd name="T6" fmla="*/ 0 w 48"/>
                  <a:gd name="T7" fmla="*/ 87 h 87"/>
                  <a:gd name="T8" fmla="*/ 48 w 48"/>
                  <a:gd name="T9" fmla="*/ 40 h 87"/>
                  <a:gd name="T10" fmla="*/ 0 w 48"/>
                  <a:gd name="T11" fmla="*/ 0 h 87"/>
                </a:gdLst>
                <a:ahLst/>
                <a:cxnLst>
                  <a:cxn ang="0">
                    <a:pos x="T0" y="T1"/>
                  </a:cxn>
                  <a:cxn ang="0">
                    <a:pos x="T2" y="T3"/>
                  </a:cxn>
                  <a:cxn ang="0">
                    <a:pos x="T4" y="T5"/>
                  </a:cxn>
                  <a:cxn ang="0">
                    <a:pos x="T6" y="T7"/>
                  </a:cxn>
                  <a:cxn ang="0">
                    <a:pos x="T8" y="T9"/>
                  </a:cxn>
                  <a:cxn ang="0">
                    <a:pos x="T10" y="T11"/>
                  </a:cxn>
                </a:cxnLst>
                <a:rect l="0" t="0" r="r" b="b"/>
                <a:pathLst>
                  <a:path w="48" h="87">
                    <a:moveTo>
                      <a:pt x="0" y="0"/>
                    </a:moveTo>
                    <a:cubicBezTo>
                      <a:pt x="0" y="1"/>
                      <a:pt x="0" y="1"/>
                      <a:pt x="0" y="2"/>
                    </a:cubicBezTo>
                    <a:cubicBezTo>
                      <a:pt x="0" y="86"/>
                      <a:pt x="0" y="86"/>
                      <a:pt x="0" y="86"/>
                    </a:cubicBezTo>
                    <a:cubicBezTo>
                      <a:pt x="0" y="87"/>
                      <a:pt x="0" y="87"/>
                      <a:pt x="0" y="87"/>
                    </a:cubicBezTo>
                    <a:cubicBezTo>
                      <a:pt x="48" y="40"/>
                      <a:pt x="48" y="40"/>
                      <a:pt x="48" y="4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p:cNvSpPr>
              <p:nvPr/>
            </p:nvSpPr>
            <p:spPr bwMode="auto">
              <a:xfrm>
                <a:off x="3678" y="2160"/>
                <a:ext cx="324" cy="117"/>
              </a:xfrm>
              <a:custGeom>
                <a:avLst/>
                <a:gdLst>
                  <a:gd name="T0" fmla="*/ 86 w 134"/>
                  <a:gd name="T1" fmla="*/ 0 h 48"/>
                  <a:gd name="T2" fmla="*/ 69 w 134"/>
                  <a:gd name="T3" fmla="*/ 14 h 48"/>
                  <a:gd name="T4" fmla="*/ 67 w 134"/>
                  <a:gd name="T5" fmla="*/ 15 h 48"/>
                  <a:gd name="T6" fmla="*/ 65 w 134"/>
                  <a:gd name="T7" fmla="*/ 14 h 48"/>
                  <a:gd name="T8" fmla="*/ 48 w 134"/>
                  <a:gd name="T9" fmla="*/ 0 h 48"/>
                  <a:gd name="T10" fmla="*/ 0 w 134"/>
                  <a:gd name="T11" fmla="*/ 48 h 48"/>
                  <a:gd name="T12" fmla="*/ 1 w 134"/>
                  <a:gd name="T13" fmla="*/ 48 h 48"/>
                  <a:gd name="T14" fmla="*/ 133 w 134"/>
                  <a:gd name="T15" fmla="*/ 48 h 48"/>
                  <a:gd name="T16" fmla="*/ 134 w 134"/>
                  <a:gd name="T17" fmla="*/ 48 h 48"/>
                  <a:gd name="T18" fmla="*/ 86 w 134"/>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48">
                    <a:moveTo>
                      <a:pt x="86" y="0"/>
                    </a:moveTo>
                    <a:cubicBezTo>
                      <a:pt x="69" y="14"/>
                      <a:pt x="69" y="14"/>
                      <a:pt x="69" y="14"/>
                    </a:cubicBezTo>
                    <a:cubicBezTo>
                      <a:pt x="68" y="15"/>
                      <a:pt x="68" y="15"/>
                      <a:pt x="67" y="15"/>
                    </a:cubicBezTo>
                    <a:cubicBezTo>
                      <a:pt x="66" y="15"/>
                      <a:pt x="66" y="15"/>
                      <a:pt x="65" y="14"/>
                    </a:cubicBezTo>
                    <a:cubicBezTo>
                      <a:pt x="48" y="0"/>
                      <a:pt x="48" y="0"/>
                      <a:pt x="48" y="0"/>
                    </a:cubicBezTo>
                    <a:cubicBezTo>
                      <a:pt x="0" y="48"/>
                      <a:pt x="0" y="48"/>
                      <a:pt x="0" y="48"/>
                    </a:cubicBezTo>
                    <a:cubicBezTo>
                      <a:pt x="0" y="48"/>
                      <a:pt x="0" y="48"/>
                      <a:pt x="1" y="48"/>
                    </a:cubicBezTo>
                    <a:cubicBezTo>
                      <a:pt x="133" y="48"/>
                      <a:pt x="133" y="48"/>
                      <a:pt x="133" y="48"/>
                    </a:cubicBezTo>
                    <a:cubicBezTo>
                      <a:pt x="134" y="48"/>
                      <a:pt x="134" y="48"/>
                      <a:pt x="134" y="48"/>
                    </a:cubicBezTo>
                    <a:lnTo>
                      <a:pt x="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2" name="文本框 31"/>
          <p:cNvSpPr txBox="1"/>
          <p:nvPr/>
        </p:nvSpPr>
        <p:spPr>
          <a:xfrm>
            <a:off x="1515072" y="1682072"/>
            <a:ext cx="2046515" cy="523220"/>
          </a:xfrm>
          <a:prstGeom prst="rect">
            <a:avLst/>
          </a:prstGeom>
          <a:noFill/>
        </p:spPr>
        <p:txBody>
          <a:bodyPr wrap="square" rtlCol="0">
            <a:spAutoFit/>
          </a:bodyPr>
          <a:lstStyle/>
          <a:p>
            <a:r>
              <a:rPr lang="en-US" altLang="zh-CN" sz="2800" dirty="0" smtClean="0"/>
              <a:t>Write Diary</a:t>
            </a:r>
            <a:endParaRPr lang="zh-CN" altLang="en-US" sz="2800" dirty="0"/>
          </a:p>
        </p:txBody>
      </p:sp>
      <p:sp>
        <p:nvSpPr>
          <p:cNvPr id="40" name="文本框 39"/>
          <p:cNvSpPr txBox="1"/>
          <p:nvPr/>
        </p:nvSpPr>
        <p:spPr>
          <a:xfrm>
            <a:off x="1529454" y="4054269"/>
            <a:ext cx="2046515" cy="523220"/>
          </a:xfrm>
          <a:prstGeom prst="rect">
            <a:avLst/>
          </a:prstGeom>
          <a:noFill/>
        </p:spPr>
        <p:txBody>
          <a:bodyPr wrap="square" rtlCol="0">
            <a:spAutoFit/>
          </a:bodyPr>
          <a:lstStyle/>
          <a:p>
            <a:r>
              <a:rPr lang="en-US" altLang="zh-CN" sz="2800" dirty="0" smtClean="0"/>
              <a:t>Networking</a:t>
            </a:r>
            <a:r>
              <a:rPr lang="zh-CN" altLang="en-US" sz="2800" dirty="0" smtClean="0"/>
              <a:t>？</a:t>
            </a:r>
            <a:endParaRPr lang="en-US" altLang="zh-CN" sz="2800" dirty="0"/>
          </a:p>
        </p:txBody>
      </p:sp>
    </p:spTree>
    <p:extLst>
      <p:ext uri="{BB962C8B-B14F-4D97-AF65-F5344CB8AC3E}">
        <p14:creationId xmlns:p14="http://schemas.microsoft.com/office/powerpoint/2010/main" val="270410669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 calcmode="lin" valueType="num">
                                      <p:cBhvr>
                                        <p:cTn id="9" dur="500" fill="hold"/>
                                        <p:tgtEl>
                                          <p:spTgt spid="36"/>
                                        </p:tgtEl>
                                        <p:attrNameLst>
                                          <p:attrName>style.rotation</p:attrName>
                                        </p:attrNameLst>
                                      </p:cBhvr>
                                      <p:tavLst>
                                        <p:tav tm="0">
                                          <p:val>
                                            <p:fltVal val="360"/>
                                          </p:val>
                                        </p:tav>
                                        <p:tav tm="100000">
                                          <p:val>
                                            <p:fltVal val="0"/>
                                          </p:val>
                                        </p:tav>
                                      </p:tavLst>
                                    </p:anim>
                                    <p:animEffect transition="in" filter="fade">
                                      <p:cBhvr>
                                        <p:cTn id="10" dur="500"/>
                                        <p:tgtEl>
                                          <p:spTgt spid="36"/>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1+#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additive="base">
                                        <p:cTn id="18" dur="500" fill="hold"/>
                                        <p:tgtEl>
                                          <p:spTgt spid="50"/>
                                        </p:tgtEl>
                                        <p:attrNameLst>
                                          <p:attrName>ppt_x</p:attrName>
                                        </p:attrNameLst>
                                      </p:cBhvr>
                                      <p:tavLst>
                                        <p:tav tm="0">
                                          <p:val>
                                            <p:strVal val="1+#ppt_w/2"/>
                                          </p:val>
                                        </p:tav>
                                        <p:tav tm="100000">
                                          <p:val>
                                            <p:strVal val="#ppt_x"/>
                                          </p:val>
                                        </p:tav>
                                      </p:tavLst>
                                    </p:anim>
                                    <p:anim calcmode="lin" valueType="num">
                                      <p:cBhvr additive="base">
                                        <p:cTn id="19" dur="500" fill="hold"/>
                                        <p:tgtEl>
                                          <p:spTgt spid="5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additive="base">
                                        <p:cTn id="22" dur="500" fill="hold"/>
                                        <p:tgtEl>
                                          <p:spTgt spid="51"/>
                                        </p:tgtEl>
                                        <p:attrNameLst>
                                          <p:attrName>ppt_x</p:attrName>
                                        </p:attrNameLst>
                                      </p:cBhvr>
                                      <p:tavLst>
                                        <p:tav tm="0">
                                          <p:val>
                                            <p:strVal val="1+#ppt_w/2"/>
                                          </p:val>
                                        </p:tav>
                                        <p:tav tm="100000">
                                          <p:val>
                                            <p:strVal val="#ppt_x"/>
                                          </p:val>
                                        </p:tav>
                                      </p:tavLst>
                                    </p:anim>
                                    <p:anim calcmode="lin" valueType="num">
                                      <p:cBhvr additive="base">
                                        <p:cTn id="23" dur="500" fill="hold"/>
                                        <p:tgtEl>
                                          <p:spTgt spid="51"/>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500" fill="hold"/>
                                        <p:tgtEl>
                                          <p:spTgt spid="52"/>
                                        </p:tgtEl>
                                        <p:attrNameLst>
                                          <p:attrName>ppt_x</p:attrName>
                                        </p:attrNameLst>
                                      </p:cBhvr>
                                      <p:tavLst>
                                        <p:tav tm="0">
                                          <p:val>
                                            <p:strVal val="1+#ppt_w/2"/>
                                          </p:val>
                                        </p:tav>
                                        <p:tav tm="100000">
                                          <p:val>
                                            <p:strVal val="#ppt_x"/>
                                          </p:val>
                                        </p:tav>
                                      </p:tavLst>
                                    </p:anim>
                                    <p:anim calcmode="lin" valueType="num">
                                      <p:cBhvr additive="base">
                                        <p:cTn id="27" dur="500" fill="hold"/>
                                        <p:tgtEl>
                                          <p:spTgt spid="52"/>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5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500" fill="hold"/>
                                        <p:tgtEl>
                                          <p:spTgt spid="2"/>
                                        </p:tgtEl>
                                        <p:attrNameLst>
                                          <p:attrName>ppt_x</p:attrName>
                                        </p:attrNameLst>
                                      </p:cBhvr>
                                      <p:tavLst>
                                        <p:tav tm="0">
                                          <p:val>
                                            <p:strVal val="0-#ppt_w/2"/>
                                          </p:val>
                                        </p:tav>
                                        <p:tav tm="100000">
                                          <p:val>
                                            <p:strVal val="#ppt_x"/>
                                          </p:val>
                                        </p:tav>
                                      </p:tavLst>
                                    </p:anim>
                                    <p:anim calcmode="lin" valueType="num">
                                      <p:cBhvr additive="base">
                                        <p:cTn id="41" dur="500" fill="hold"/>
                                        <p:tgtEl>
                                          <p:spTgt spid="2"/>
                                        </p:tgtEl>
                                        <p:attrNameLst>
                                          <p:attrName>ppt_y</p:attrName>
                                        </p:attrNameLst>
                                      </p:cBhvr>
                                      <p:tavLst>
                                        <p:tav tm="0">
                                          <p:val>
                                            <p:strVal val="#ppt_y"/>
                                          </p:val>
                                        </p:tav>
                                        <p:tav tm="100000">
                                          <p:val>
                                            <p:strVal val="#ppt_y"/>
                                          </p:val>
                                        </p:tav>
                                      </p:tavLst>
                                    </p:anim>
                                  </p:childTnLst>
                                </p:cTn>
                              </p:par>
                              <p:par>
                                <p:cTn id="42" presetID="22" presetClass="entr" presetSubtype="8"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0-#ppt_w/2"/>
                                          </p:val>
                                        </p:tav>
                                        <p:tav tm="100000">
                                          <p:val>
                                            <p:strVal val="#ppt_x"/>
                                          </p:val>
                                        </p:tav>
                                      </p:tavLst>
                                    </p:anim>
                                    <p:anim calcmode="lin" valueType="num">
                                      <p:cBhvr additive="base">
                                        <p:cTn id="53" dur="500" fill="hold"/>
                                        <p:tgtEl>
                                          <p:spTgt spid="4"/>
                                        </p:tgtEl>
                                        <p:attrNameLst>
                                          <p:attrName>ppt_y</p:attrName>
                                        </p:attrNameLst>
                                      </p:cBhvr>
                                      <p:tavLst>
                                        <p:tav tm="0">
                                          <p:val>
                                            <p:strVal val="#ppt_y"/>
                                          </p:val>
                                        </p:tav>
                                        <p:tav tm="100000">
                                          <p:val>
                                            <p:strVal val="#ppt_y"/>
                                          </p:val>
                                        </p:tav>
                                      </p:tavLst>
                                    </p:anim>
                                  </p:childTnLst>
                                </p:cTn>
                              </p:par>
                              <p:par>
                                <p:cTn id="54" presetID="22" presetClass="entr" presetSubtype="8"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500"/>
                                        <p:tgtEl>
                                          <p:spTgt spid="31"/>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ipe(left)">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14" grpId="0"/>
      <p:bldP spid="53" grpId="0"/>
      <p:bldP spid="24" grpId="0"/>
      <p:bldP spid="31" grpId="0"/>
      <p:bldP spid="32"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任意多边形 38"/>
          <p:cNvSpPr/>
          <p:nvPr/>
        </p:nvSpPr>
        <p:spPr>
          <a:xfrm flipH="1">
            <a:off x="2752319" y="-43543"/>
            <a:ext cx="9450710" cy="6907044"/>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2752319" y="27028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flipH="1">
            <a:off x="10776157" y="270280"/>
            <a:ext cx="72000" cy="468000"/>
          </a:xfrm>
          <a:prstGeom prst="rect">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0825376" y="230819"/>
            <a:ext cx="689325" cy="523220"/>
          </a:xfrm>
          <a:prstGeom prst="rect">
            <a:avLst/>
          </a:prstGeom>
          <a:noFill/>
        </p:spPr>
        <p:txBody>
          <a:bodyPr wrap="square" rtlCol="0">
            <a:spAutoFit/>
          </a:bodyPr>
          <a:lstStyle/>
          <a:p>
            <a:r>
              <a:rPr lang="en-US" altLang="zh-CN" sz="2800" dirty="0" smtClean="0">
                <a:latin typeface="+mj-ea"/>
                <a:ea typeface="+mj-ea"/>
              </a:rPr>
              <a:t>03</a:t>
            </a:r>
            <a:endParaRPr lang="en-US" altLang="zh-CN" sz="2800" dirty="0">
              <a:latin typeface="+mj-ea"/>
              <a:ea typeface="+mj-ea"/>
            </a:endParaRPr>
          </a:p>
        </p:txBody>
      </p:sp>
      <p:sp>
        <p:nvSpPr>
          <p:cNvPr id="35" name="文本框 34"/>
          <p:cNvSpPr txBox="1"/>
          <p:nvPr/>
        </p:nvSpPr>
        <p:spPr>
          <a:xfrm>
            <a:off x="6204390" y="239998"/>
            <a:ext cx="4620987"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Why do you </a:t>
            </a:r>
            <a:r>
              <a:rPr lang="en-US" altLang="zh-CN" sz="2800">
                <a:latin typeface="微软雅黑" panose="020B0503020204020204" pitchFamily="34" charset="-122"/>
                <a:ea typeface="微软雅黑" panose="020B0503020204020204" pitchFamily="34" charset="-122"/>
              </a:rPr>
              <a:t>choose </a:t>
            </a:r>
            <a:r>
              <a:rPr lang="en-US" altLang="zh-CN" sz="2800" smtClean="0">
                <a:latin typeface="微软雅黑" panose="020B0503020204020204" pitchFamily="34" charset="-122"/>
                <a:ea typeface="微软雅黑" panose="020B0503020204020204" pitchFamily="34" charset="-122"/>
              </a:rPr>
              <a:t>this?</a:t>
            </a:r>
            <a:endParaRPr lang="zh-CN" altLang="en-US" sz="2800"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rot="18336603">
            <a:off x="11503732" y="301041"/>
            <a:ext cx="481872" cy="469661"/>
            <a:chOff x="1032060" y="5022216"/>
            <a:chExt cx="753746" cy="734645"/>
          </a:xfrm>
        </p:grpSpPr>
        <p:sp>
          <p:nvSpPr>
            <p:cNvPr id="37" name="等腰三角形 36"/>
            <p:cNvSpPr/>
            <p:nvPr/>
          </p:nvSpPr>
          <p:spPr>
            <a:xfrm rot="20627212" flipH="1" flipV="1">
              <a:off x="1032060" y="5107080"/>
              <a:ext cx="753746" cy="649781"/>
            </a:xfrm>
            <a:prstGeom prst="triangle">
              <a:avLst/>
            </a:prstGeom>
            <a:noFill/>
            <a:ln w="12700">
              <a:solidFill>
                <a:srgbClr val="CC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6289781" flipH="1" flipV="1">
              <a:off x="1003006" y="5062727"/>
              <a:ext cx="587410" cy="506388"/>
            </a:xfrm>
            <a:prstGeom prst="triangle">
              <a:avLst/>
            </a:prstGeom>
            <a:solidFill>
              <a:srgbClr val="CCCC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flipV="1">
            <a:off x="3753318" y="1416908"/>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5004880" y="3153636"/>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4500609" y="4927730"/>
            <a:ext cx="246542" cy="246542"/>
          </a:xfrm>
          <a:prstGeom prst="ellipse">
            <a:avLst/>
          </a:prstGeom>
          <a:solidFill>
            <a:srgbClr val="CC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204390" y="1666929"/>
            <a:ext cx="721247" cy="721247"/>
          </a:xfrm>
          <a:prstGeom prst="ellipse">
            <a:avLst/>
          </a:prstGeom>
          <a:solidFill>
            <a:srgbClr val="847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012295" y="2279552"/>
            <a:ext cx="5121977" cy="707886"/>
          </a:xfrm>
          <a:prstGeom prst="rect">
            <a:avLst/>
          </a:prstGeom>
          <a:noFill/>
        </p:spPr>
        <p:txBody>
          <a:bodyPr wrap="square" rtlCol="0">
            <a:spAutoFit/>
          </a:bodyPr>
          <a:lstStyle/>
          <a:p>
            <a:r>
              <a:rPr lang="en-US" altLang="zh-CN" sz="2000" dirty="0" smtClean="0"/>
              <a:t>Only </a:t>
            </a:r>
            <a:r>
              <a:rPr lang="en-US" altLang="zh-CN" sz="2000" dirty="0"/>
              <a:t>you enter the correct </a:t>
            </a:r>
            <a:r>
              <a:rPr lang="en-US" altLang="zh-CN" sz="2000" dirty="0" smtClean="0"/>
              <a:t>password You </a:t>
            </a:r>
            <a:r>
              <a:rPr lang="en-US" altLang="zh-CN" sz="2000" dirty="0"/>
              <a:t>can log in to the </a:t>
            </a:r>
            <a:r>
              <a:rPr lang="en-US" altLang="zh-CN" sz="2000" dirty="0" smtClean="0"/>
              <a:t>diary</a:t>
            </a:r>
            <a:r>
              <a:rPr lang="en-US" altLang="zh-CN" sz="2000" dirty="0"/>
              <a:t>.</a:t>
            </a:r>
          </a:p>
        </p:txBody>
      </p:sp>
      <p:sp>
        <p:nvSpPr>
          <p:cNvPr id="30" name="文本框 29"/>
          <p:cNvSpPr txBox="1"/>
          <p:nvPr/>
        </p:nvSpPr>
        <p:spPr>
          <a:xfrm>
            <a:off x="7012295" y="3349421"/>
            <a:ext cx="2046515" cy="523220"/>
          </a:xfrm>
          <a:prstGeom prst="rect">
            <a:avLst/>
          </a:prstGeom>
          <a:noFill/>
        </p:spPr>
        <p:txBody>
          <a:bodyPr wrap="square" rtlCol="0">
            <a:spAutoFit/>
          </a:bodyPr>
          <a:lstStyle/>
          <a:p>
            <a:r>
              <a:rPr lang="en-US" altLang="zh-CN" sz="2800" dirty="0" smtClean="0"/>
              <a:t>Small</a:t>
            </a:r>
            <a:endParaRPr lang="zh-CN" altLang="en-US" sz="2800" dirty="0"/>
          </a:p>
        </p:txBody>
      </p:sp>
      <p:sp>
        <p:nvSpPr>
          <p:cNvPr id="31" name="文本框 30"/>
          <p:cNvSpPr txBox="1"/>
          <p:nvPr/>
        </p:nvSpPr>
        <p:spPr>
          <a:xfrm>
            <a:off x="6955235" y="3869911"/>
            <a:ext cx="5121977" cy="923330"/>
          </a:xfrm>
          <a:prstGeom prst="rect">
            <a:avLst/>
          </a:prstGeom>
          <a:noFill/>
        </p:spPr>
        <p:txBody>
          <a:bodyPr wrap="square" rtlCol="0">
            <a:spAutoFit/>
          </a:bodyPr>
          <a:lstStyle/>
          <a:p>
            <a:r>
              <a:rPr lang="en-US" altLang="zh-CN" dirty="0" smtClean="0"/>
              <a:t>It </a:t>
            </a:r>
            <a:r>
              <a:rPr lang="en-US" altLang="zh-CN" dirty="0"/>
              <a:t>is very compact, easy to install and uninstall, and does not take up a lot of memory </a:t>
            </a:r>
            <a:r>
              <a:rPr lang="en-US" altLang="zh-CN" dirty="0" err="1" smtClean="0"/>
              <a:t>space.We</a:t>
            </a:r>
            <a:r>
              <a:rPr lang="en-US" altLang="zh-CN" dirty="0" smtClean="0"/>
              <a:t> use 2600 lines of </a:t>
            </a:r>
            <a:r>
              <a:rPr lang="en-US" altLang="zh-CN" dirty="0" err="1" smtClean="0"/>
              <a:t>code,but</a:t>
            </a:r>
            <a:r>
              <a:rPr lang="en-US" altLang="zh-CN" dirty="0" smtClean="0"/>
              <a:t> it is only 1.8M</a:t>
            </a:r>
            <a:endParaRPr lang="en-US" altLang="zh-CN" dirty="0"/>
          </a:p>
        </p:txBody>
      </p:sp>
      <p:sp>
        <p:nvSpPr>
          <p:cNvPr id="32" name="文本框 31"/>
          <p:cNvSpPr txBox="1"/>
          <p:nvPr/>
        </p:nvSpPr>
        <p:spPr>
          <a:xfrm>
            <a:off x="1048506" y="2579980"/>
            <a:ext cx="2813661" cy="769441"/>
          </a:xfrm>
          <a:prstGeom prst="rect">
            <a:avLst/>
          </a:prstGeom>
          <a:noFill/>
        </p:spPr>
        <p:txBody>
          <a:bodyPr wrap="square" rtlCol="0">
            <a:spAutoFit/>
          </a:bodyPr>
          <a:lstStyle/>
          <a:p>
            <a:r>
              <a:rPr lang="en-US" altLang="zh-CN" sz="4400" dirty="0">
                <a:solidFill>
                  <a:schemeClr val="bg1"/>
                </a:solidFill>
                <a:latin typeface="微软雅黑 Light" panose="020B0502040204020203" pitchFamily="34" charset="-122"/>
                <a:ea typeface="微软雅黑 Light" panose="020B0502040204020203" pitchFamily="34" charset="-122"/>
              </a:rPr>
              <a:t>E</a:t>
            </a:r>
            <a:r>
              <a:rPr lang="en-US" altLang="zh-CN" sz="4400" dirty="0" smtClean="0">
                <a:solidFill>
                  <a:schemeClr val="bg1"/>
                </a:solidFill>
                <a:latin typeface="微软雅黑 Light" panose="020B0502040204020203" pitchFamily="34" charset="-122"/>
                <a:ea typeface="微软雅黑 Light" panose="020B0502040204020203" pitchFamily="34" charset="-122"/>
              </a:rPr>
              <a:t>xcellent</a:t>
            </a:r>
            <a:endParaRPr lang="zh-CN" altLang="en-US" sz="4400" dirty="0">
              <a:solidFill>
                <a:schemeClr val="bg1"/>
              </a:solidFill>
              <a:latin typeface="微软雅黑 Light" panose="020B0502040204020203" pitchFamily="34" charset="-122"/>
              <a:ea typeface="微软雅黑 Light" panose="020B0502040204020203" pitchFamily="34" charset="-122"/>
            </a:endParaRPr>
          </a:p>
        </p:txBody>
      </p:sp>
      <p:sp>
        <p:nvSpPr>
          <p:cNvPr id="40" name="文本框 39"/>
          <p:cNvSpPr txBox="1"/>
          <p:nvPr/>
        </p:nvSpPr>
        <p:spPr>
          <a:xfrm>
            <a:off x="1048506" y="3447941"/>
            <a:ext cx="3626662" cy="584775"/>
          </a:xfrm>
          <a:prstGeom prst="rect">
            <a:avLst/>
          </a:prstGeom>
          <a:noFill/>
        </p:spPr>
        <p:txBody>
          <a:bodyPr wrap="square" rtlCol="0">
            <a:spAutoFit/>
          </a:bodyPr>
          <a:lstStyle/>
          <a:p>
            <a:pPr algn="just"/>
            <a:r>
              <a:rPr lang="en-US" altLang="zh-CN" sz="1600" dirty="0">
                <a:solidFill>
                  <a:schemeClr val="bg1"/>
                </a:solidFill>
              </a:rPr>
              <a:t>I want to write some thing </a:t>
            </a:r>
            <a:r>
              <a:rPr lang="en-US" altLang="zh-CN" sz="1600" dirty="0" err="1">
                <a:solidFill>
                  <a:schemeClr val="bg1"/>
                </a:solidFill>
              </a:rPr>
              <a:t>here,but</a:t>
            </a:r>
            <a:r>
              <a:rPr lang="en-US" altLang="zh-CN" sz="1600" dirty="0">
                <a:solidFill>
                  <a:schemeClr val="bg1"/>
                </a:solidFill>
              </a:rPr>
              <a:t> there is nothing to write.</a:t>
            </a:r>
          </a:p>
        </p:txBody>
      </p:sp>
      <p:sp>
        <p:nvSpPr>
          <p:cNvPr id="20" name="Freeform 5"/>
          <p:cNvSpPr>
            <a:spLocks noEditPoints="1"/>
          </p:cNvSpPr>
          <p:nvPr/>
        </p:nvSpPr>
        <p:spPr bwMode="auto">
          <a:xfrm>
            <a:off x="6422254" y="1775552"/>
            <a:ext cx="288000" cy="504000"/>
          </a:xfrm>
          <a:custGeom>
            <a:avLst/>
            <a:gdLst>
              <a:gd name="T0" fmla="*/ 81 w 96"/>
              <a:gd name="T1" fmla="*/ 0 h 180"/>
              <a:gd name="T2" fmla="*/ 15 w 96"/>
              <a:gd name="T3" fmla="*/ 0 h 180"/>
              <a:gd name="T4" fmla="*/ 0 w 96"/>
              <a:gd name="T5" fmla="*/ 15 h 180"/>
              <a:gd name="T6" fmla="*/ 0 w 96"/>
              <a:gd name="T7" fmla="*/ 165 h 180"/>
              <a:gd name="T8" fmla="*/ 15 w 96"/>
              <a:gd name="T9" fmla="*/ 180 h 180"/>
              <a:gd name="T10" fmla="*/ 81 w 96"/>
              <a:gd name="T11" fmla="*/ 180 h 180"/>
              <a:gd name="T12" fmla="*/ 96 w 96"/>
              <a:gd name="T13" fmla="*/ 165 h 180"/>
              <a:gd name="T14" fmla="*/ 96 w 96"/>
              <a:gd name="T15" fmla="*/ 15 h 180"/>
              <a:gd name="T16" fmla="*/ 81 w 96"/>
              <a:gd name="T17" fmla="*/ 0 h 180"/>
              <a:gd name="T18" fmla="*/ 39 w 96"/>
              <a:gd name="T19" fmla="*/ 12 h 180"/>
              <a:gd name="T20" fmla="*/ 57 w 96"/>
              <a:gd name="T21" fmla="*/ 12 h 180"/>
              <a:gd name="T22" fmla="*/ 60 w 96"/>
              <a:gd name="T23" fmla="*/ 15 h 180"/>
              <a:gd name="T24" fmla="*/ 57 w 96"/>
              <a:gd name="T25" fmla="*/ 18 h 180"/>
              <a:gd name="T26" fmla="*/ 39 w 96"/>
              <a:gd name="T27" fmla="*/ 18 h 180"/>
              <a:gd name="T28" fmla="*/ 36 w 96"/>
              <a:gd name="T29" fmla="*/ 15 h 180"/>
              <a:gd name="T30" fmla="*/ 39 w 96"/>
              <a:gd name="T31" fmla="*/ 12 h 180"/>
              <a:gd name="T32" fmla="*/ 48 w 96"/>
              <a:gd name="T33" fmla="*/ 174 h 180"/>
              <a:gd name="T34" fmla="*/ 39 w 96"/>
              <a:gd name="T35" fmla="*/ 165 h 180"/>
              <a:gd name="T36" fmla="*/ 48 w 96"/>
              <a:gd name="T37" fmla="*/ 156 h 180"/>
              <a:gd name="T38" fmla="*/ 57 w 96"/>
              <a:gd name="T39" fmla="*/ 165 h 180"/>
              <a:gd name="T40" fmla="*/ 48 w 96"/>
              <a:gd name="T41" fmla="*/ 174 h 180"/>
              <a:gd name="T42" fmla="*/ 90 w 96"/>
              <a:gd name="T43" fmla="*/ 150 h 180"/>
              <a:gd name="T44" fmla="*/ 6 w 96"/>
              <a:gd name="T45" fmla="*/ 150 h 180"/>
              <a:gd name="T46" fmla="*/ 6 w 96"/>
              <a:gd name="T47" fmla="*/ 30 h 180"/>
              <a:gd name="T48" fmla="*/ 90 w 96"/>
              <a:gd name="T49" fmla="*/ 30 h 180"/>
              <a:gd name="T50" fmla="*/ 90 w 96"/>
              <a:gd name="T51" fmla="*/ 15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180">
                <a:moveTo>
                  <a:pt x="81" y="0"/>
                </a:moveTo>
                <a:cubicBezTo>
                  <a:pt x="15" y="0"/>
                  <a:pt x="15" y="0"/>
                  <a:pt x="15" y="0"/>
                </a:cubicBezTo>
                <a:cubicBezTo>
                  <a:pt x="7" y="0"/>
                  <a:pt x="0" y="7"/>
                  <a:pt x="0" y="15"/>
                </a:cubicBezTo>
                <a:cubicBezTo>
                  <a:pt x="0" y="165"/>
                  <a:pt x="0" y="165"/>
                  <a:pt x="0" y="165"/>
                </a:cubicBezTo>
                <a:cubicBezTo>
                  <a:pt x="0" y="173"/>
                  <a:pt x="7" y="180"/>
                  <a:pt x="15" y="180"/>
                </a:cubicBezTo>
                <a:cubicBezTo>
                  <a:pt x="81" y="180"/>
                  <a:pt x="81" y="180"/>
                  <a:pt x="81" y="180"/>
                </a:cubicBezTo>
                <a:cubicBezTo>
                  <a:pt x="89" y="180"/>
                  <a:pt x="96" y="173"/>
                  <a:pt x="96" y="165"/>
                </a:cubicBezTo>
                <a:cubicBezTo>
                  <a:pt x="96" y="15"/>
                  <a:pt x="96" y="15"/>
                  <a:pt x="96" y="15"/>
                </a:cubicBezTo>
                <a:cubicBezTo>
                  <a:pt x="96" y="7"/>
                  <a:pt x="89" y="0"/>
                  <a:pt x="81" y="0"/>
                </a:cubicBezTo>
                <a:moveTo>
                  <a:pt x="39" y="12"/>
                </a:moveTo>
                <a:cubicBezTo>
                  <a:pt x="57" y="12"/>
                  <a:pt x="57" y="12"/>
                  <a:pt x="57" y="12"/>
                </a:cubicBezTo>
                <a:cubicBezTo>
                  <a:pt x="59" y="12"/>
                  <a:pt x="60" y="13"/>
                  <a:pt x="60" y="15"/>
                </a:cubicBezTo>
                <a:cubicBezTo>
                  <a:pt x="60" y="17"/>
                  <a:pt x="59" y="18"/>
                  <a:pt x="57" y="18"/>
                </a:cubicBezTo>
                <a:cubicBezTo>
                  <a:pt x="39" y="18"/>
                  <a:pt x="39" y="18"/>
                  <a:pt x="39" y="18"/>
                </a:cubicBezTo>
                <a:cubicBezTo>
                  <a:pt x="37" y="18"/>
                  <a:pt x="36" y="17"/>
                  <a:pt x="36" y="15"/>
                </a:cubicBezTo>
                <a:cubicBezTo>
                  <a:pt x="36" y="13"/>
                  <a:pt x="37" y="12"/>
                  <a:pt x="39" y="12"/>
                </a:cubicBezTo>
                <a:moveTo>
                  <a:pt x="48" y="174"/>
                </a:moveTo>
                <a:cubicBezTo>
                  <a:pt x="43" y="174"/>
                  <a:pt x="39" y="170"/>
                  <a:pt x="39" y="165"/>
                </a:cubicBezTo>
                <a:cubicBezTo>
                  <a:pt x="39" y="160"/>
                  <a:pt x="43" y="156"/>
                  <a:pt x="48" y="156"/>
                </a:cubicBezTo>
                <a:cubicBezTo>
                  <a:pt x="53" y="156"/>
                  <a:pt x="57" y="160"/>
                  <a:pt x="57" y="165"/>
                </a:cubicBezTo>
                <a:cubicBezTo>
                  <a:pt x="57" y="170"/>
                  <a:pt x="53" y="174"/>
                  <a:pt x="48" y="174"/>
                </a:cubicBezTo>
                <a:moveTo>
                  <a:pt x="90" y="150"/>
                </a:moveTo>
                <a:cubicBezTo>
                  <a:pt x="6" y="150"/>
                  <a:pt x="6" y="150"/>
                  <a:pt x="6" y="150"/>
                </a:cubicBezTo>
                <a:cubicBezTo>
                  <a:pt x="6" y="30"/>
                  <a:pt x="6" y="30"/>
                  <a:pt x="6" y="30"/>
                </a:cubicBezTo>
                <a:cubicBezTo>
                  <a:pt x="90" y="30"/>
                  <a:pt x="90" y="30"/>
                  <a:pt x="90" y="30"/>
                </a:cubicBezTo>
                <a:lnTo>
                  <a:pt x="90" y="1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6233988" y="3276907"/>
            <a:ext cx="721247" cy="721247"/>
            <a:chOff x="6204390" y="4074533"/>
            <a:chExt cx="721247" cy="721247"/>
          </a:xfrm>
        </p:grpSpPr>
        <p:sp>
          <p:nvSpPr>
            <p:cNvPr id="25" name="椭圆 24"/>
            <p:cNvSpPr/>
            <p:nvPr/>
          </p:nvSpPr>
          <p:spPr>
            <a:xfrm>
              <a:off x="6204390" y="4074533"/>
              <a:ext cx="721247" cy="721247"/>
            </a:xfrm>
            <a:prstGeom prst="ellipse">
              <a:avLst/>
            </a:prstGeom>
            <a:solidFill>
              <a:srgbClr val="847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9"/>
            <p:cNvSpPr>
              <a:spLocks noEditPoints="1"/>
            </p:cNvSpPr>
            <p:nvPr/>
          </p:nvSpPr>
          <p:spPr bwMode="auto">
            <a:xfrm>
              <a:off x="6374966" y="4237156"/>
              <a:ext cx="396000" cy="396000"/>
            </a:xfrm>
            <a:custGeom>
              <a:avLst/>
              <a:gdLst>
                <a:gd name="T0" fmla="*/ 132 w 144"/>
                <a:gd name="T1" fmla="*/ 36 h 144"/>
                <a:gd name="T2" fmla="*/ 108 w 144"/>
                <a:gd name="T3" fmla="*/ 36 h 144"/>
                <a:gd name="T4" fmla="*/ 108 w 144"/>
                <a:gd name="T5" fmla="*/ 36 h 144"/>
                <a:gd name="T6" fmla="*/ 72 w 144"/>
                <a:gd name="T7" fmla="*/ 0 h 144"/>
                <a:gd name="T8" fmla="*/ 36 w 144"/>
                <a:gd name="T9" fmla="*/ 36 h 144"/>
                <a:gd name="T10" fmla="*/ 36 w 144"/>
                <a:gd name="T11" fmla="*/ 36 h 144"/>
                <a:gd name="T12" fmla="*/ 12 w 144"/>
                <a:gd name="T13" fmla="*/ 36 h 144"/>
                <a:gd name="T14" fmla="*/ 0 w 144"/>
                <a:gd name="T15" fmla="*/ 36 h 144"/>
                <a:gd name="T16" fmla="*/ 0 w 144"/>
                <a:gd name="T17" fmla="*/ 48 h 144"/>
                <a:gd name="T18" fmla="*/ 0 w 144"/>
                <a:gd name="T19" fmla="*/ 48 h 144"/>
                <a:gd name="T20" fmla="*/ 0 w 144"/>
                <a:gd name="T21" fmla="*/ 132 h 144"/>
                <a:gd name="T22" fmla="*/ 12 w 144"/>
                <a:gd name="T23" fmla="*/ 144 h 144"/>
                <a:gd name="T24" fmla="*/ 132 w 144"/>
                <a:gd name="T25" fmla="*/ 144 h 144"/>
                <a:gd name="T26" fmla="*/ 144 w 144"/>
                <a:gd name="T27" fmla="*/ 132 h 144"/>
                <a:gd name="T28" fmla="*/ 144 w 144"/>
                <a:gd name="T29" fmla="*/ 120 h 144"/>
                <a:gd name="T30" fmla="*/ 0 w 144"/>
                <a:gd name="T31" fmla="*/ 120 h 144"/>
                <a:gd name="T32" fmla="*/ 0 w 144"/>
                <a:gd name="T33" fmla="*/ 114 h 144"/>
                <a:gd name="T34" fmla="*/ 144 w 144"/>
                <a:gd name="T35" fmla="*/ 114 h 144"/>
                <a:gd name="T36" fmla="*/ 144 w 144"/>
                <a:gd name="T37" fmla="*/ 54 h 144"/>
                <a:gd name="T38" fmla="*/ 144 w 144"/>
                <a:gd name="T39" fmla="*/ 48 h 144"/>
                <a:gd name="T40" fmla="*/ 144 w 144"/>
                <a:gd name="T41" fmla="*/ 36 h 144"/>
                <a:gd name="T42" fmla="*/ 132 w 144"/>
                <a:gd name="T43" fmla="*/ 36 h 144"/>
                <a:gd name="T44" fmla="*/ 96 w 144"/>
                <a:gd name="T45" fmla="*/ 36 h 144"/>
                <a:gd name="T46" fmla="*/ 48 w 144"/>
                <a:gd name="T47" fmla="*/ 36 h 144"/>
                <a:gd name="T48" fmla="*/ 48 w 144"/>
                <a:gd name="T49" fmla="*/ 36 h 144"/>
                <a:gd name="T50" fmla="*/ 72 w 144"/>
                <a:gd name="T51" fmla="*/ 12 h 144"/>
                <a:gd name="T52" fmla="*/ 96 w 144"/>
                <a:gd name="T53" fmla="*/ 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44">
                  <a:moveTo>
                    <a:pt x="132" y="36"/>
                  </a:moveTo>
                  <a:cubicBezTo>
                    <a:pt x="108" y="36"/>
                    <a:pt x="108" y="36"/>
                    <a:pt x="108" y="36"/>
                  </a:cubicBezTo>
                  <a:cubicBezTo>
                    <a:pt x="108" y="36"/>
                    <a:pt x="108" y="36"/>
                    <a:pt x="108" y="36"/>
                  </a:cubicBezTo>
                  <a:cubicBezTo>
                    <a:pt x="108" y="16"/>
                    <a:pt x="92" y="0"/>
                    <a:pt x="72" y="0"/>
                  </a:cubicBezTo>
                  <a:cubicBezTo>
                    <a:pt x="52" y="0"/>
                    <a:pt x="36" y="16"/>
                    <a:pt x="36" y="36"/>
                  </a:cubicBezTo>
                  <a:cubicBezTo>
                    <a:pt x="36" y="36"/>
                    <a:pt x="36" y="36"/>
                    <a:pt x="36" y="36"/>
                  </a:cubicBezTo>
                  <a:cubicBezTo>
                    <a:pt x="12" y="36"/>
                    <a:pt x="12" y="36"/>
                    <a:pt x="12" y="36"/>
                  </a:cubicBezTo>
                  <a:cubicBezTo>
                    <a:pt x="0" y="36"/>
                    <a:pt x="0" y="36"/>
                    <a:pt x="0" y="36"/>
                  </a:cubicBezTo>
                  <a:cubicBezTo>
                    <a:pt x="0" y="48"/>
                    <a:pt x="0" y="48"/>
                    <a:pt x="0" y="48"/>
                  </a:cubicBezTo>
                  <a:cubicBezTo>
                    <a:pt x="0" y="48"/>
                    <a:pt x="0" y="48"/>
                    <a:pt x="0" y="48"/>
                  </a:cubicBezTo>
                  <a:cubicBezTo>
                    <a:pt x="0" y="132"/>
                    <a:pt x="0" y="132"/>
                    <a:pt x="0" y="132"/>
                  </a:cubicBezTo>
                  <a:cubicBezTo>
                    <a:pt x="0" y="139"/>
                    <a:pt x="5" y="144"/>
                    <a:pt x="12" y="144"/>
                  </a:cubicBezTo>
                  <a:cubicBezTo>
                    <a:pt x="132" y="144"/>
                    <a:pt x="132" y="144"/>
                    <a:pt x="132" y="144"/>
                  </a:cubicBezTo>
                  <a:cubicBezTo>
                    <a:pt x="139" y="144"/>
                    <a:pt x="144" y="139"/>
                    <a:pt x="144" y="132"/>
                  </a:cubicBezTo>
                  <a:cubicBezTo>
                    <a:pt x="144" y="120"/>
                    <a:pt x="144" y="120"/>
                    <a:pt x="144" y="120"/>
                  </a:cubicBezTo>
                  <a:cubicBezTo>
                    <a:pt x="0" y="120"/>
                    <a:pt x="0" y="120"/>
                    <a:pt x="0" y="120"/>
                  </a:cubicBezTo>
                  <a:cubicBezTo>
                    <a:pt x="0" y="114"/>
                    <a:pt x="0" y="114"/>
                    <a:pt x="0" y="114"/>
                  </a:cubicBezTo>
                  <a:cubicBezTo>
                    <a:pt x="144" y="114"/>
                    <a:pt x="144" y="114"/>
                    <a:pt x="144" y="114"/>
                  </a:cubicBezTo>
                  <a:cubicBezTo>
                    <a:pt x="144" y="54"/>
                    <a:pt x="144" y="54"/>
                    <a:pt x="144" y="54"/>
                  </a:cubicBezTo>
                  <a:cubicBezTo>
                    <a:pt x="144" y="48"/>
                    <a:pt x="144" y="48"/>
                    <a:pt x="144" y="48"/>
                  </a:cubicBezTo>
                  <a:cubicBezTo>
                    <a:pt x="144" y="36"/>
                    <a:pt x="144" y="36"/>
                    <a:pt x="144" y="36"/>
                  </a:cubicBezTo>
                  <a:lnTo>
                    <a:pt x="132" y="36"/>
                  </a:lnTo>
                  <a:close/>
                  <a:moveTo>
                    <a:pt x="96" y="36"/>
                  </a:moveTo>
                  <a:cubicBezTo>
                    <a:pt x="48" y="36"/>
                    <a:pt x="48" y="36"/>
                    <a:pt x="48" y="36"/>
                  </a:cubicBezTo>
                  <a:cubicBezTo>
                    <a:pt x="48" y="36"/>
                    <a:pt x="48" y="36"/>
                    <a:pt x="48" y="36"/>
                  </a:cubicBezTo>
                  <a:cubicBezTo>
                    <a:pt x="48" y="23"/>
                    <a:pt x="59" y="12"/>
                    <a:pt x="72" y="12"/>
                  </a:cubicBezTo>
                  <a:cubicBezTo>
                    <a:pt x="85" y="12"/>
                    <a:pt x="96" y="23"/>
                    <a:pt x="96"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7" name="文本框 26"/>
          <p:cNvSpPr txBox="1"/>
          <p:nvPr/>
        </p:nvSpPr>
        <p:spPr>
          <a:xfrm>
            <a:off x="7012295" y="1756332"/>
            <a:ext cx="2881564" cy="523220"/>
          </a:xfrm>
          <a:prstGeom prst="rect">
            <a:avLst/>
          </a:prstGeom>
          <a:noFill/>
        </p:spPr>
        <p:txBody>
          <a:bodyPr wrap="square" rtlCol="0">
            <a:spAutoFit/>
          </a:bodyPr>
          <a:lstStyle/>
          <a:p>
            <a:r>
              <a:rPr lang="en-US" altLang="zh-CN" sz="2800" dirty="0" smtClean="0"/>
              <a:t>Protect Privacy</a:t>
            </a:r>
            <a:endParaRPr lang="zh-CN" altLang="en-US" sz="2800" dirty="0"/>
          </a:p>
        </p:txBody>
      </p:sp>
      <p:sp>
        <p:nvSpPr>
          <p:cNvPr id="28" name="文本框 27"/>
          <p:cNvSpPr txBox="1"/>
          <p:nvPr/>
        </p:nvSpPr>
        <p:spPr>
          <a:xfrm>
            <a:off x="6987626" y="5569066"/>
            <a:ext cx="5121977" cy="830997"/>
          </a:xfrm>
          <a:prstGeom prst="rect">
            <a:avLst/>
          </a:prstGeom>
          <a:noFill/>
        </p:spPr>
        <p:txBody>
          <a:bodyPr wrap="square" rtlCol="0">
            <a:spAutoFit/>
          </a:bodyPr>
          <a:lstStyle/>
          <a:p>
            <a:pPr algn="just"/>
            <a:r>
              <a:rPr lang="en-US" altLang="zh-CN" sz="1600" dirty="0"/>
              <a:t>We have done a lot of adaptation adjustment to make it suitable for the mainstream Android models in the current market.</a:t>
            </a:r>
          </a:p>
        </p:txBody>
      </p:sp>
      <p:grpSp>
        <p:nvGrpSpPr>
          <p:cNvPr id="29" name="组合 28"/>
          <p:cNvGrpSpPr/>
          <p:nvPr/>
        </p:nvGrpSpPr>
        <p:grpSpPr>
          <a:xfrm>
            <a:off x="6266379" y="4993798"/>
            <a:ext cx="721247" cy="721247"/>
            <a:chOff x="681057" y="4074533"/>
            <a:chExt cx="721247" cy="721247"/>
          </a:xfrm>
        </p:grpSpPr>
        <p:sp>
          <p:nvSpPr>
            <p:cNvPr id="41" name="椭圆 40"/>
            <p:cNvSpPr/>
            <p:nvPr/>
          </p:nvSpPr>
          <p:spPr>
            <a:xfrm>
              <a:off x="681057" y="4074533"/>
              <a:ext cx="721247" cy="721247"/>
            </a:xfrm>
            <a:prstGeom prst="ellipse">
              <a:avLst/>
            </a:prstGeom>
            <a:solidFill>
              <a:srgbClr val="847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Group 10"/>
            <p:cNvGrpSpPr>
              <a:grpSpLocks noChangeAspect="1"/>
            </p:cNvGrpSpPr>
            <p:nvPr/>
          </p:nvGrpSpPr>
          <p:grpSpPr bwMode="auto">
            <a:xfrm>
              <a:off x="808207" y="4278938"/>
              <a:ext cx="468000" cy="314689"/>
              <a:chOff x="3666" y="2043"/>
              <a:chExt cx="348" cy="234"/>
            </a:xfrm>
            <a:solidFill>
              <a:schemeClr val="bg1"/>
            </a:solidFill>
          </p:grpSpPr>
          <p:sp>
            <p:nvSpPr>
              <p:cNvPr id="43" name="Freeform 11"/>
              <p:cNvSpPr>
                <a:spLocks/>
              </p:cNvSpPr>
              <p:nvPr/>
            </p:nvSpPr>
            <p:spPr bwMode="auto">
              <a:xfrm>
                <a:off x="3678" y="2043"/>
                <a:ext cx="324" cy="137"/>
              </a:xfrm>
              <a:custGeom>
                <a:avLst/>
                <a:gdLst>
                  <a:gd name="T0" fmla="*/ 67 w 134"/>
                  <a:gd name="T1" fmla="*/ 56 h 56"/>
                  <a:gd name="T2" fmla="*/ 134 w 134"/>
                  <a:gd name="T3" fmla="*/ 0 h 56"/>
                  <a:gd name="T4" fmla="*/ 133 w 134"/>
                  <a:gd name="T5" fmla="*/ 0 h 56"/>
                  <a:gd name="T6" fmla="*/ 1 w 134"/>
                  <a:gd name="T7" fmla="*/ 0 h 56"/>
                  <a:gd name="T8" fmla="*/ 0 w 134"/>
                  <a:gd name="T9" fmla="*/ 0 h 56"/>
                  <a:gd name="T10" fmla="*/ 67 w 134"/>
                  <a:gd name="T11" fmla="*/ 56 h 56"/>
                </a:gdLst>
                <a:ahLst/>
                <a:cxnLst>
                  <a:cxn ang="0">
                    <a:pos x="T0" y="T1"/>
                  </a:cxn>
                  <a:cxn ang="0">
                    <a:pos x="T2" y="T3"/>
                  </a:cxn>
                  <a:cxn ang="0">
                    <a:pos x="T4" y="T5"/>
                  </a:cxn>
                  <a:cxn ang="0">
                    <a:pos x="T6" y="T7"/>
                  </a:cxn>
                  <a:cxn ang="0">
                    <a:pos x="T8" y="T9"/>
                  </a:cxn>
                  <a:cxn ang="0">
                    <a:pos x="T10" y="T11"/>
                  </a:cxn>
                </a:cxnLst>
                <a:rect l="0" t="0" r="r" b="b"/>
                <a:pathLst>
                  <a:path w="134" h="56">
                    <a:moveTo>
                      <a:pt x="67" y="56"/>
                    </a:moveTo>
                    <a:cubicBezTo>
                      <a:pt x="134" y="0"/>
                      <a:pt x="134" y="0"/>
                      <a:pt x="134" y="0"/>
                    </a:cubicBezTo>
                    <a:cubicBezTo>
                      <a:pt x="134" y="0"/>
                      <a:pt x="133" y="0"/>
                      <a:pt x="133" y="0"/>
                    </a:cubicBezTo>
                    <a:cubicBezTo>
                      <a:pt x="1" y="0"/>
                      <a:pt x="1" y="0"/>
                      <a:pt x="1" y="0"/>
                    </a:cubicBezTo>
                    <a:cubicBezTo>
                      <a:pt x="1" y="0"/>
                      <a:pt x="0" y="0"/>
                      <a:pt x="0" y="0"/>
                    </a:cubicBezTo>
                    <a:lnTo>
                      <a:pt x="6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
              <p:cNvSpPr>
                <a:spLocks/>
              </p:cNvSpPr>
              <p:nvPr/>
            </p:nvSpPr>
            <p:spPr bwMode="auto">
              <a:xfrm>
                <a:off x="3898" y="2053"/>
                <a:ext cx="116" cy="212"/>
              </a:xfrm>
              <a:custGeom>
                <a:avLst/>
                <a:gdLst>
                  <a:gd name="T0" fmla="*/ 48 w 48"/>
                  <a:gd name="T1" fmla="*/ 2 h 87"/>
                  <a:gd name="T2" fmla="*/ 48 w 48"/>
                  <a:gd name="T3" fmla="*/ 0 h 87"/>
                  <a:gd name="T4" fmla="*/ 0 w 48"/>
                  <a:gd name="T5" fmla="*/ 40 h 87"/>
                  <a:gd name="T6" fmla="*/ 48 w 48"/>
                  <a:gd name="T7" fmla="*/ 87 h 87"/>
                  <a:gd name="T8" fmla="*/ 48 w 48"/>
                  <a:gd name="T9" fmla="*/ 86 h 87"/>
                  <a:gd name="T10" fmla="*/ 48 w 48"/>
                  <a:gd name="T11" fmla="*/ 2 h 87"/>
                </a:gdLst>
                <a:ahLst/>
                <a:cxnLst>
                  <a:cxn ang="0">
                    <a:pos x="T0" y="T1"/>
                  </a:cxn>
                  <a:cxn ang="0">
                    <a:pos x="T2" y="T3"/>
                  </a:cxn>
                  <a:cxn ang="0">
                    <a:pos x="T4" y="T5"/>
                  </a:cxn>
                  <a:cxn ang="0">
                    <a:pos x="T6" y="T7"/>
                  </a:cxn>
                  <a:cxn ang="0">
                    <a:pos x="T8" y="T9"/>
                  </a:cxn>
                  <a:cxn ang="0">
                    <a:pos x="T10" y="T11"/>
                  </a:cxn>
                </a:cxnLst>
                <a:rect l="0" t="0" r="r" b="b"/>
                <a:pathLst>
                  <a:path w="48" h="87">
                    <a:moveTo>
                      <a:pt x="48" y="2"/>
                    </a:moveTo>
                    <a:cubicBezTo>
                      <a:pt x="48" y="1"/>
                      <a:pt x="48" y="1"/>
                      <a:pt x="48" y="0"/>
                    </a:cubicBezTo>
                    <a:cubicBezTo>
                      <a:pt x="0" y="40"/>
                      <a:pt x="0" y="40"/>
                      <a:pt x="0" y="40"/>
                    </a:cubicBezTo>
                    <a:cubicBezTo>
                      <a:pt x="48" y="87"/>
                      <a:pt x="48" y="87"/>
                      <a:pt x="48" y="87"/>
                    </a:cubicBezTo>
                    <a:cubicBezTo>
                      <a:pt x="48" y="87"/>
                      <a:pt x="48" y="87"/>
                      <a:pt x="48" y="86"/>
                    </a:cubicBezTo>
                    <a:lnTo>
                      <a:pt x="4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
              <p:cNvSpPr>
                <a:spLocks/>
              </p:cNvSpPr>
              <p:nvPr/>
            </p:nvSpPr>
            <p:spPr bwMode="auto">
              <a:xfrm>
                <a:off x="3666" y="2053"/>
                <a:ext cx="116" cy="212"/>
              </a:xfrm>
              <a:custGeom>
                <a:avLst/>
                <a:gdLst>
                  <a:gd name="T0" fmla="*/ 0 w 48"/>
                  <a:gd name="T1" fmla="*/ 0 h 87"/>
                  <a:gd name="T2" fmla="*/ 0 w 48"/>
                  <a:gd name="T3" fmla="*/ 2 h 87"/>
                  <a:gd name="T4" fmla="*/ 0 w 48"/>
                  <a:gd name="T5" fmla="*/ 86 h 87"/>
                  <a:gd name="T6" fmla="*/ 0 w 48"/>
                  <a:gd name="T7" fmla="*/ 87 h 87"/>
                  <a:gd name="T8" fmla="*/ 48 w 48"/>
                  <a:gd name="T9" fmla="*/ 40 h 87"/>
                  <a:gd name="T10" fmla="*/ 0 w 48"/>
                  <a:gd name="T11" fmla="*/ 0 h 87"/>
                </a:gdLst>
                <a:ahLst/>
                <a:cxnLst>
                  <a:cxn ang="0">
                    <a:pos x="T0" y="T1"/>
                  </a:cxn>
                  <a:cxn ang="0">
                    <a:pos x="T2" y="T3"/>
                  </a:cxn>
                  <a:cxn ang="0">
                    <a:pos x="T4" y="T5"/>
                  </a:cxn>
                  <a:cxn ang="0">
                    <a:pos x="T6" y="T7"/>
                  </a:cxn>
                  <a:cxn ang="0">
                    <a:pos x="T8" y="T9"/>
                  </a:cxn>
                  <a:cxn ang="0">
                    <a:pos x="T10" y="T11"/>
                  </a:cxn>
                </a:cxnLst>
                <a:rect l="0" t="0" r="r" b="b"/>
                <a:pathLst>
                  <a:path w="48" h="87">
                    <a:moveTo>
                      <a:pt x="0" y="0"/>
                    </a:moveTo>
                    <a:cubicBezTo>
                      <a:pt x="0" y="1"/>
                      <a:pt x="0" y="1"/>
                      <a:pt x="0" y="2"/>
                    </a:cubicBezTo>
                    <a:cubicBezTo>
                      <a:pt x="0" y="86"/>
                      <a:pt x="0" y="86"/>
                      <a:pt x="0" y="86"/>
                    </a:cubicBezTo>
                    <a:cubicBezTo>
                      <a:pt x="0" y="87"/>
                      <a:pt x="0" y="87"/>
                      <a:pt x="0" y="87"/>
                    </a:cubicBezTo>
                    <a:cubicBezTo>
                      <a:pt x="48" y="40"/>
                      <a:pt x="48" y="40"/>
                      <a:pt x="48" y="4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p:cNvSpPr>
                <a:spLocks/>
              </p:cNvSpPr>
              <p:nvPr/>
            </p:nvSpPr>
            <p:spPr bwMode="auto">
              <a:xfrm>
                <a:off x="3678" y="2160"/>
                <a:ext cx="324" cy="117"/>
              </a:xfrm>
              <a:custGeom>
                <a:avLst/>
                <a:gdLst>
                  <a:gd name="T0" fmla="*/ 86 w 134"/>
                  <a:gd name="T1" fmla="*/ 0 h 48"/>
                  <a:gd name="T2" fmla="*/ 69 w 134"/>
                  <a:gd name="T3" fmla="*/ 14 h 48"/>
                  <a:gd name="T4" fmla="*/ 67 w 134"/>
                  <a:gd name="T5" fmla="*/ 15 h 48"/>
                  <a:gd name="T6" fmla="*/ 65 w 134"/>
                  <a:gd name="T7" fmla="*/ 14 h 48"/>
                  <a:gd name="T8" fmla="*/ 48 w 134"/>
                  <a:gd name="T9" fmla="*/ 0 h 48"/>
                  <a:gd name="T10" fmla="*/ 0 w 134"/>
                  <a:gd name="T11" fmla="*/ 48 h 48"/>
                  <a:gd name="T12" fmla="*/ 1 w 134"/>
                  <a:gd name="T13" fmla="*/ 48 h 48"/>
                  <a:gd name="T14" fmla="*/ 133 w 134"/>
                  <a:gd name="T15" fmla="*/ 48 h 48"/>
                  <a:gd name="T16" fmla="*/ 134 w 134"/>
                  <a:gd name="T17" fmla="*/ 48 h 48"/>
                  <a:gd name="T18" fmla="*/ 86 w 134"/>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48">
                    <a:moveTo>
                      <a:pt x="86" y="0"/>
                    </a:moveTo>
                    <a:cubicBezTo>
                      <a:pt x="69" y="14"/>
                      <a:pt x="69" y="14"/>
                      <a:pt x="69" y="14"/>
                    </a:cubicBezTo>
                    <a:cubicBezTo>
                      <a:pt x="68" y="15"/>
                      <a:pt x="68" y="15"/>
                      <a:pt x="67" y="15"/>
                    </a:cubicBezTo>
                    <a:cubicBezTo>
                      <a:pt x="66" y="15"/>
                      <a:pt x="66" y="15"/>
                      <a:pt x="65" y="14"/>
                    </a:cubicBezTo>
                    <a:cubicBezTo>
                      <a:pt x="48" y="0"/>
                      <a:pt x="48" y="0"/>
                      <a:pt x="48" y="0"/>
                    </a:cubicBezTo>
                    <a:cubicBezTo>
                      <a:pt x="0" y="48"/>
                      <a:pt x="0" y="48"/>
                      <a:pt x="0" y="48"/>
                    </a:cubicBezTo>
                    <a:cubicBezTo>
                      <a:pt x="0" y="48"/>
                      <a:pt x="0" y="48"/>
                      <a:pt x="1" y="48"/>
                    </a:cubicBezTo>
                    <a:cubicBezTo>
                      <a:pt x="133" y="48"/>
                      <a:pt x="133" y="48"/>
                      <a:pt x="133" y="48"/>
                    </a:cubicBezTo>
                    <a:cubicBezTo>
                      <a:pt x="134" y="48"/>
                      <a:pt x="134" y="48"/>
                      <a:pt x="134" y="48"/>
                    </a:cubicBezTo>
                    <a:lnTo>
                      <a:pt x="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47" name="文本框 46"/>
          <p:cNvSpPr txBox="1"/>
          <p:nvPr/>
        </p:nvSpPr>
        <p:spPr>
          <a:xfrm>
            <a:off x="7071480" y="4976995"/>
            <a:ext cx="3337335" cy="523220"/>
          </a:xfrm>
          <a:prstGeom prst="rect">
            <a:avLst/>
          </a:prstGeom>
          <a:noFill/>
        </p:spPr>
        <p:txBody>
          <a:bodyPr wrap="square" rtlCol="0">
            <a:spAutoFit/>
          </a:bodyPr>
          <a:lstStyle/>
          <a:p>
            <a:r>
              <a:rPr lang="en-US" altLang="zh-CN" sz="2800" dirty="0" smtClean="0"/>
              <a:t>Strong </a:t>
            </a:r>
            <a:r>
              <a:rPr lang="en-US" altLang="zh-CN" sz="2800" dirty="0"/>
              <a:t>adaptation</a:t>
            </a:r>
          </a:p>
        </p:txBody>
      </p:sp>
    </p:spTree>
    <p:extLst>
      <p:ext uri="{BB962C8B-B14F-4D97-AF65-F5344CB8AC3E}">
        <p14:creationId xmlns:p14="http://schemas.microsoft.com/office/powerpoint/2010/main" val="2741595822"/>
      </p:ext>
    </p:extLst>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 calcmode="lin" valueType="num">
                                      <p:cBhvr>
                                        <p:cTn id="9" dur="500" fill="hold"/>
                                        <p:tgtEl>
                                          <p:spTgt spid="36"/>
                                        </p:tgtEl>
                                        <p:attrNameLst>
                                          <p:attrName>style.rotation</p:attrName>
                                        </p:attrNameLst>
                                      </p:cBhvr>
                                      <p:tavLst>
                                        <p:tav tm="0">
                                          <p:val>
                                            <p:fltVal val="360"/>
                                          </p:val>
                                        </p:tav>
                                        <p:tav tm="100000">
                                          <p:val>
                                            <p:fltVal val="0"/>
                                          </p:val>
                                        </p:tav>
                                      </p:tavLst>
                                    </p:anim>
                                    <p:animEffect transition="in" filter="fade">
                                      <p:cBhvr>
                                        <p:cTn id="10" dur="500"/>
                                        <p:tgtEl>
                                          <p:spTgt spid="36"/>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0-#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additive="base">
                                        <p:cTn id="18" dur="500" fill="hold"/>
                                        <p:tgtEl>
                                          <p:spTgt spid="50"/>
                                        </p:tgtEl>
                                        <p:attrNameLst>
                                          <p:attrName>ppt_x</p:attrName>
                                        </p:attrNameLst>
                                      </p:cBhvr>
                                      <p:tavLst>
                                        <p:tav tm="0">
                                          <p:val>
                                            <p:strVal val="0-#ppt_w/2"/>
                                          </p:val>
                                        </p:tav>
                                        <p:tav tm="100000">
                                          <p:val>
                                            <p:strVal val="#ppt_x"/>
                                          </p:val>
                                        </p:tav>
                                      </p:tavLst>
                                    </p:anim>
                                    <p:anim calcmode="lin" valueType="num">
                                      <p:cBhvr additive="base">
                                        <p:cTn id="19" dur="500" fill="hold"/>
                                        <p:tgtEl>
                                          <p:spTgt spid="50"/>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additive="base">
                                        <p:cTn id="22" dur="500" fill="hold"/>
                                        <p:tgtEl>
                                          <p:spTgt spid="51"/>
                                        </p:tgtEl>
                                        <p:attrNameLst>
                                          <p:attrName>ppt_x</p:attrName>
                                        </p:attrNameLst>
                                      </p:cBhvr>
                                      <p:tavLst>
                                        <p:tav tm="0">
                                          <p:val>
                                            <p:strVal val="0-#ppt_w/2"/>
                                          </p:val>
                                        </p:tav>
                                        <p:tav tm="100000">
                                          <p:val>
                                            <p:strVal val="#ppt_x"/>
                                          </p:val>
                                        </p:tav>
                                      </p:tavLst>
                                    </p:anim>
                                    <p:anim calcmode="lin" valueType="num">
                                      <p:cBhvr additive="base">
                                        <p:cTn id="23" dur="500" fill="hold"/>
                                        <p:tgtEl>
                                          <p:spTgt spid="51"/>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500" fill="hold"/>
                                        <p:tgtEl>
                                          <p:spTgt spid="52"/>
                                        </p:tgtEl>
                                        <p:attrNameLst>
                                          <p:attrName>ppt_x</p:attrName>
                                        </p:attrNameLst>
                                      </p:cBhvr>
                                      <p:tavLst>
                                        <p:tav tm="0">
                                          <p:val>
                                            <p:strVal val="0-#ppt_w/2"/>
                                          </p:val>
                                        </p:tav>
                                        <p:tav tm="100000">
                                          <p:val>
                                            <p:strVal val="#ppt_x"/>
                                          </p:val>
                                        </p:tav>
                                      </p:tavLst>
                                    </p:anim>
                                    <p:anim calcmode="lin" valueType="num">
                                      <p:cBhvr additive="base">
                                        <p:cTn id="27" dur="500" fill="hold"/>
                                        <p:tgtEl>
                                          <p:spTgt spid="52"/>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6000"/>
                            </p:stCondLst>
                            <p:childTnLst>
                              <p:par>
                                <p:cTn id="33" presetID="22" presetClass="entr" presetSubtype="8"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left)">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left)">
                                      <p:cBhvr>
                                        <p:cTn id="68" dur="500"/>
                                        <p:tgtEl>
                                          <p:spTgt spid="4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1" grpId="0" animBg="1"/>
      <p:bldP spid="52" grpId="0" animBg="1"/>
      <p:bldP spid="8" grpId="0" animBg="1"/>
      <p:bldP spid="24" grpId="0"/>
      <p:bldP spid="30" grpId="0"/>
      <p:bldP spid="31" grpId="0"/>
      <p:bldP spid="32" grpId="0"/>
      <p:bldP spid="40" grpId="0"/>
      <p:bldP spid="27" grpId="0"/>
      <p:bldP spid="28" grpId="0"/>
      <p:bldP spid="4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Text"/>
  <p:tag name="MH" val="20160315165528"/>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gency FB"/>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3445</TotalTime>
  <Words>1454</Words>
  <Application>Microsoft Office PowerPoint</Application>
  <PresentationFormat>宽屏</PresentationFormat>
  <Paragraphs>173</Paragraphs>
  <Slides>16</Slides>
  <Notes>16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方正兰亭粗黑_GBK</vt:lpstr>
      <vt:lpstr>宋体</vt:lpstr>
      <vt:lpstr>微软雅黑</vt:lpstr>
      <vt:lpstr>微软雅黑 Light</vt:lpstr>
      <vt:lpstr>Agency FB</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zhanglingyu1998@outlook.com</cp:lastModifiedBy>
  <cp:revision>258</cp:revision>
  <dcterms:created xsi:type="dcterms:W3CDTF">2015-12-31T14:36:27Z</dcterms:created>
  <dcterms:modified xsi:type="dcterms:W3CDTF">2018-04-27T01:06:27Z</dcterms:modified>
</cp:coreProperties>
</file>